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9" r:id="rId4"/>
    <p:sldId id="264" r:id="rId5"/>
    <p:sldId id="267" r:id="rId6"/>
    <p:sldId id="260" r:id="rId7"/>
    <p:sldId id="262" r:id="rId8"/>
    <p:sldId id="261" r:id="rId9"/>
    <p:sldId id="268" r:id="rId10"/>
    <p:sldId id="257" r:id="rId11"/>
    <p:sldId id="258" r:id="rId12"/>
    <p:sldId id="265" r:id="rId13"/>
    <p:sldId id="271" r:id="rId14"/>
    <p:sldId id="269" r:id="rId15"/>
    <p:sldId id="272" r:id="rId16"/>
    <p:sldId id="266" r:id="rId17"/>
    <p:sldId id="275" r:id="rId18"/>
    <p:sldId id="274" r:id="rId19"/>
    <p:sldId id="273" r:id="rId20"/>
    <p:sldId id="276" r:id="rId21"/>
    <p:sldId id="279" r:id="rId22"/>
    <p:sldId id="270" r:id="rId23"/>
    <p:sldId id="277" r:id="rId24"/>
    <p:sldId id="278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BD42D3-E5E8-4D3B-B15A-4AEF596C01D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45EB10-6106-4000-89E2-A610EBB4DF6F}">
      <dgm:prSet phldrT="[Текст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ru-RU" sz="2800" b="1" dirty="0"/>
            <a:t>Бактерии различаются  по способу питания</a:t>
          </a:r>
          <a:endParaRPr lang="ru-RU" sz="2800" dirty="0"/>
        </a:p>
      </dgm:t>
    </dgm:pt>
    <dgm:pt modelId="{31BF3811-4290-4C76-A8B3-13344CD00871}" type="parTrans" cxnId="{DF4CA058-31C0-4193-8C2C-C7AB80D290DE}">
      <dgm:prSet/>
      <dgm:spPr/>
      <dgm:t>
        <a:bodyPr/>
        <a:lstStyle/>
        <a:p>
          <a:endParaRPr lang="ru-RU"/>
        </a:p>
      </dgm:t>
    </dgm:pt>
    <dgm:pt modelId="{6A242DAE-91B5-4234-9416-07EB7750C6F5}" type="sibTrans" cxnId="{DF4CA058-31C0-4193-8C2C-C7AB80D290DE}">
      <dgm:prSet/>
      <dgm:spPr/>
      <dgm:t>
        <a:bodyPr/>
        <a:lstStyle/>
        <a:p>
          <a:endParaRPr lang="ru-RU"/>
        </a:p>
      </dgm:t>
    </dgm:pt>
    <dgm:pt modelId="{E0F59F07-1ADD-4D18-A6B0-1590072D2689}">
      <dgm:prSet phldrT="[Текст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ru-RU"/>
            <a:t>Способны содавать органические вещества из неорганических</a:t>
          </a:r>
        </a:p>
      </dgm:t>
    </dgm:pt>
    <dgm:pt modelId="{C8F3B3F1-3444-476D-B62E-86597AB07B25}" type="parTrans" cxnId="{52B0EBBA-AB59-41A5-9751-FE8473B65F25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6DADCEC1-640C-42DC-B184-E37C274A72BD}" type="sibTrans" cxnId="{52B0EBBA-AB59-41A5-9751-FE8473B65F25}">
      <dgm:prSet/>
      <dgm:spPr/>
      <dgm:t>
        <a:bodyPr/>
        <a:lstStyle/>
        <a:p>
          <a:endParaRPr lang="ru-RU"/>
        </a:p>
      </dgm:t>
    </dgm:pt>
    <dgm:pt modelId="{F326E5E8-79A3-46AD-9033-6D851C317EE5}">
      <dgm:prSet phldrT="[Текст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ru-RU" sz="2000" dirty="0"/>
            <a:t>Питаются готовыми органическими веществами</a:t>
          </a:r>
        </a:p>
      </dgm:t>
    </dgm:pt>
    <dgm:pt modelId="{11C0946D-F7B5-42E8-8767-8E1167755B33}" type="parTrans" cxnId="{7588E019-0A00-438A-9292-C93FC57E7D53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D7BF443B-0261-47C4-965C-6314E1FB7EE2}" type="sibTrans" cxnId="{7588E019-0A00-438A-9292-C93FC57E7D53}">
      <dgm:prSet/>
      <dgm:spPr/>
      <dgm:t>
        <a:bodyPr/>
        <a:lstStyle/>
        <a:p>
          <a:endParaRPr lang="ru-RU"/>
        </a:p>
      </dgm:t>
    </dgm:pt>
    <dgm:pt modelId="{9480E5BC-9472-4DF0-8F40-1AB77FD9E3F2}" type="asst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/>
            <a:t>Сапротрофы</a:t>
          </a:r>
        </a:p>
      </dgm:t>
    </dgm:pt>
    <dgm:pt modelId="{9E3DADC6-A257-4670-A69A-5543370844E7}" type="parTrans" cxnId="{4A06B983-8022-488B-A14C-314F4F4F18D8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51C254F1-30E2-45B1-9B3E-99B033E639E5}" type="sibTrans" cxnId="{4A06B983-8022-488B-A14C-314F4F4F18D8}">
      <dgm:prSet/>
      <dgm:spPr/>
      <dgm:t>
        <a:bodyPr/>
        <a:lstStyle/>
        <a:p>
          <a:endParaRPr lang="ru-RU"/>
        </a:p>
      </dgm:t>
    </dgm:pt>
    <dgm:pt modelId="{EF751C18-F6B7-4B5B-9AF7-D634AD59FD4F}" type="asst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/>
            <a:t>Паразиты</a:t>
          </a:r>
        </a:p>
      </dgm:t>
    </dgm:pt>
    <dgm:pt modelId="{58F33B8E-3151-4073-9464-67B7048F9599}" type="parTrans" cxnId="{C313F67C-B8CF-4195-AD66-0DA8C160B5D0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7749C42B-C7A0-489A-B7E7-66B26AC179BF}" type="sibTrans" cxnId="{C313F67C-B8CF-4195-AD66-0DA8C160B5D0}">
      <dgm:prSet/>
      <dgm:spPr/>
      <dgm:t>
        <a:bodyPr/>
        <a:lstStyle/>
        <a:p>
          <a:endParaRPr lang="ru-RU"/>
        </a:p>
      </dgm:t>
    </dgm:pt>
    <dgm:pt modelId="{77092F09-2B5A-4D7B-8057-85239C515873}" type="asst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dirty="0">
              <a:solidFill>
                <a:schemeClr val="accent2">
                  <a:lumMod val="50000"/>
                </a:schemeClr>
              </a:solidFill>
            </a:rPr>
            <a:t>Бактерии гниения. Молочнокислые бактерии</a:t>
          </a:r>
        </a:p>
      </dgm:t>
    </dgm:pt>
    <dgm:pt modelId="{765F8EA8-BCED-4B2B-BBAA-60538DA341DB}" type="parTrans" cxnId="{6961F343-FDCB-4178-B84E-DC9F077045AF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592E36EE-5789-4D07-9922-19CB50429787}" type="sibTrans" cxnId="{6961F343-FDCB-4178-B84E-DC9F077045AF}">
      <dgm:prSet/>
      <dgm:spPr/>
      <dgm:t>
        <a:bodyPr/>
        <a:lstStyle/>
        <a:p>
          <a:endParaRPr lang="ru-RU"/>
        </a:p>
      </dgm:t>
    </dgm:pt>
    <dgm:pt modelId="{826B7375-C98D-4A85-9CB6-49A131B788C4}" type="asst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dirty="0">
              <a:solidFill>
                <a:schemeClr val="accent2">
                  <a:lumMod val="50000"/>
                </a:schemeClr>
              </a:solidFill>
            </a:rPr>
            <a:t>Болезнетворные бактерии</a:t>
          </a:r>
        </a:p>
      </dgm:t>
    </dgm:pt>
    <dgm:pt modelId="{4B946D35-F496-4940-9E00-D0A37C2960E2}" type="parTrans" cxnId="{F1D54022-2CE1-4114-97E2-B4FE68D0600B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1E842F9E-2D03-4794-9DCB-6A253319A855}" type="sibTrans" cxnId="{F1D54022-2CE1-4114-97E2-B4FE68D0600B}">
      <dgm:prSet/>
      <dgm:spPr/>
      <dgm:t>
        <a:bodyPr/>
        <a:lstStyle/>
        <a:p>
          <a:endParaRPr lang="ru-RU"/>
        </a:p>
      </dgm:t>
    </dgm:pt>
    <dgm:pt modelId="{CC4E0033-FC84-46F3-9DF3-32E147D75642}">
      <dgm:prSet/>
      <dgm:spPr>
        <a:solidFill>
          <a:srgbClr val="92D050"/>
        </a:solidFill>
      </dgm:spPr>
      <dgm:t>
        <a:bodyPr/>
        <a:lstStyle/>
        <a:p>
          <a:r>
            <a:rPr lang="ru-RU" dirty="0" err="1">
              <a:solidFill>
                <a:schemeClr val="accent2">
                  <a:lumMod val="50000"/>
                </a:schemeClr>
              </a:solidFill>
            </a:rPr>
            <a:t>Синезелёные</a:t>
          </a:r>
          <a:r>
            <a:rPr lang="ru-RU" dirty="0">
              <a:solidFill>
                <a:schemeClr val="accent2">
                  <a:lumMod val="50000"/>
                </a:schemeClr>
              </a:solidFill>
            </a:rPr>
            <a:t> или цианобактерии</a:t>
          </a:r>
        </a:p>
      </dgm:t>
    </dgm:pt>
    <dgm:pt modelId="{EBD800BA-6698-4931-BE5D-EFE88BBD22EE}" type="parTrans" cxnId="{F84F7D8B-1B91-4D76-BD61-B6701B64215E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2CBF1ECC-6314-4B57-B93E-B5E6CA952F9D}" type="sibTrans" cxnId="{F84F7D8B-1B91-4D76-BD61-B6701B64215E}">
      <dgm:prSet/>
      <dgm:spPr/>
      <dgm:t>
        <a:bodyPr/>
        <a:lstStyle/>
        <a:p>
          <a:endParaRPr lang="ru-RU"/>
        </a:p>
      </dgm:t>
    </dgm:pt>
    <dgm:pt modelId="{B50B3AE2-1168-438B-ACA5-01315D781232}" type="pres">
      <dgm:prSet presAssocID="{0FBD42D3-E5E8-4D3B-B15A-4AEF596C01D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A876DD1-D83D-4A1E-A823-9C644844950C}" type="pres">
      <dgm:prSet presAssocID="{CD45EB10-6106-4000-89E2-A610EBB4DF6F}" presName="hierRoot1" presStyleCnt="0">
        <dgm:presLayoutVars>
          <dgm:hierBranch val="init"/>
        </dgm:presLayoutVars>
      </dgm:prSet>
      <dgm:spPr/>
    </dgm:pt>
    <dgm:pt modelId="{14AC2F5B-0ABE-4CDB-A615-643EA7BC8603}" type="pres">
      <dgm:prSet presAssocID="{CD45EB10-6106-4000-89E2-A610EBB4DF6F}" presName="rootComposite1" presStyleCnt="0"/>
      <dgm:spPr/>
    </dgm:pt>
    <dgm:pt modelId="{CBEE558C-508E-4A08-938F-A9776266CA6C}" type="pres">
      <dgm:prSet presAssocID="{CD45EB10-6106-4000-89E2-A610EBB4DF6F}" presName="rootText1" presStyleLbl="node0" presStyleIdx="0" presStyleCnt="1" custScaleX="296833" custScaleY="881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11FEAC-7F38-4DFB-B6BF-4667E2CAE938}" type="pres">
      <dgm:prSet presAssocID="{CD45EB10-6106-4000-89E2-A610EBB4DF6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94CBD2D-0939-47CA-AD0E-DC42867E6C67}" type="pres">
      <dgm:prSet presAssocID="{CD45EB10-6106-4000-89E2-A610EBB4DF6F}" presName="hierChild2" presStyleCnt="0"/>
      <dgm:spPr/>
    </dgm:pt>
    <dgm:pt modelId="{9DDCA19B-66C7-4BEA-8A09-40EB0CEF25E8}" type="pres">
      <dgm:prSet presAssocID="{C8F3B3F1-3444-476D-B62E-86597AB07B25}" presName="Name37" presStyleLbl="parChTrans1D2" presStyleIdx="0" presStyleCnt="2"/>
      <dgm:spPr/>
      <dgm:t>
        <a:bodyPr/>
        <a:lstStyle/>
        <a:p>
          <a:endParaRPr lang="ru-RU"/>
        </a:p>
      </dgm:t>
    </dgm:pt>
    <dgm:pt modelId="{23BE5C38-BEA1-4DCC-B03B-DB4A13385BD9}" type="pres">
      <dgm:prSet presAssocID="{E0F59F07-1ADD-4D18-A6B0-1590072D2689}" presName="hierRoot2" presStyleCnt="0">
        <dgm:presLayoutVars>
          <dgm:hierBranch val="init"/>
        </dgm:presLayoutVars>
      </dgm:prSet>
      <dgm:spPr/>
    </dgm:pt>
    <dgm:pt modelId="{6BD84355-576F-4937-A09B-664222CA7820}" type="pres">
      <dgm:prSet presAssocID="{E0F59F07-1ADD-4D18-A6B0-1590072D2689}" presName="rootComposite" presStyleCnt="0"/>
      <dgm:spPr/>
    </dgm:pt>
    <dgm:pt modelId="{85676C28-D7A2-4F39-9D8B-5767B24FB6BF}" type="pres">
      <dgm:prSet presAssocID="{E0F59F07-1ADD-4D18-A6B0-1590072D2689}" presName="rootText" presStyleLbl="node2" presStyleIdx="0" presStyleCnt="2" custScaleX="155880" custScaleY="91106" custLinFactNeighborX="-3159" custLinFactNeighborY="315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A4607AF-4567-4075-95FD-C68B18FBDA7C}" type="pres">
      <dgm:prSet presAssocID="{E0F59F07-1ADD-4D18-A6B0-1590072D2689}" presName="rootConnector" presStyleLbl="node2" presStyleIdx="0" presStyleCnt="2"/>
      <dgm:spPr/>
      <dgm:t>
        <a:bodyPr/>
        <a:lstStyle/>
        <a:p>
          <a:endParaRPr lang="ru-RU"/>
        </a:p>
      </dgm:t>
    </dgm:pt>
    <dgm:pt modelId="{B082CC42-38E1-4395-8369-B8C47822A4C0}" type="pres">
      <dgm:prSet presAssocID="{E0F59F07-1ADD-4D18-A6B0-1590072D2689}" presName="hierChild4" presStyleCnt="0"/>
      <dgm:spPr/>
    </dgm:pt>
    <dgm:pt modelId="{F1DB3F9D-3CE5-404D-97E5-D8003C73270C}" type="pres">
      <dgm:prSet presAssocID="{EBD800BA-6698-4931-BE5D-EFE88BBD22EE}" presName="Name37" presStyleLbl="parChTrans1D3" presStyleIdx="0" presStyleCnt="3"/>
      <dgm:spPr/>
      <dgm:t>
        <a:bodyPr/>
        <a:lstStyle/>
        <a:p>
          <a:endParaRPr lang="ru-RU"/>
        </a:p>
      </dgm:t>
    </dgm:pt>
    <dgm:pt modelId="{40600297-0ECB-4BF1-A838-BA235F7546E5}" type="pres">
      <dgm:prSet presAssocID="{CC4E0033-FC84-46F3-9DF3-32E147D75642}" presName="hierRoot2" presStyleCnt="0">
        <dgm:presLayoutVars>
          <dgm:hierBranch val="init"/>
        </dgm:presLayoutVars>
      </dgm:prSet>
      <dgm:spPr/>
    </dgm:pt>
    <dgm:pt modelId="{FFF4FAFE-0867-4AB5-9F94-0C83A9FC53DC}" type="pres">
      <dgm:prSet presAssocID="{CC4E0033-FC84-46F3-9DF3-32E147D75642}" presName="rootComposite" presStyleCnt="0"/>
      <dgm:spPr/>
    </dgm:pt>
    <dgm:pt modelId="{1DF4734A-0AF3-4870-BC21-77B6EC755E40}" type="pres">
      <dgm:prSet presAssocID="{CC4E0033-FC84-46F3-9DF3-32E147D75642}" presName="rootText" presStyleLbl="node3" presStyleIdx="0" presStyleCnt="1" custScaleY="87050" custLinFactY="77796" custLinFactNeighborX="-48655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DB843EF-171A-4CCC-9FCA-AE051A13981E}" type="pres">
      <dgm:prSet presAssocID="{CC4E0033-FC84-46F3-9DF3-32E147D75642}" presName="rootConnector" presStyleLbl="node3" presStyleIdx="0" presStyleCnt="1"/>
      <dgm:spPr/>
      <dgm:t>
        <a:bodyPr/>
        <a:lstStyle/>
        <a:p>
          <a:endParaRPr lang="ru-RU"/>
        </a:p>
      </dgm:t>
    </dgm:pt>
    <dgm:pt modelId="{EFDC7819-F750-4E52-95ED-4170C5728F6F}" type="pres">
      <dgm:prSet presAssocID="{CC4E0033-FC84-46F3-9DF3-32E147D75642}" presName="hierChild4" presStyleCnt="0"/>
      <dgm:spPr/>
    </dgm:pt>
    <dgm:pt modelId="{CCEA00CB-84F0-43C2-96B9-EF144908E389}" type="pres">
      <dgm:prSet presAssocID="{CC4E0033-FC84-46F3-9DF3-32E147D75642}" presName="hierChild5" presStyleCnt="0"/>
      <dgm:spPr/>
    </dgm:pt>
    <dgm:pt modelId="{7D65A513-1F8A-4F6A-A75C-0749D597513E}" type="pres">
      <dgm:prSet presAssocID="{E0F59F07-1ADD-4D18-A6B0-1590072D2689}" presName="hierChild5" presStyleCnt="0"/>
      <dgm:spPr/>
    </dgm:pt>
    <dgm:pt modelId="{2FA0558A-DE00-4454-A286-95624301E277}" type="pres">
      <dgm:prSet presAssocID="{11C0946D-F7B5-42E8-8767-8E1167755B33}" presName="Name37" presStyleLbl="parChTrans1D2" presStyleIdx="1" presStyleCnt="2"/>
      <dgm:spPr/>
      <dgm:t>
        <a:bodyPr/>
        <a:lstStyle/>
        <a:p>
          <a:endParaRPr lang="ru-RU"/>
        </a:p>
      </dgm:t>
    </dgm:pt>
    <dgm:pt modelId="{57691BC6-5036-4B5D-B6A8-C1E33C4DB271}" type="pres">
      <dgm:prSet presAssocID="{F326E5E8-79A3-46AD-9033-6D851C317EE5}" presName="hierRoot2" presStyleCnt="0">
        <dgm:presLayoutVars>
          <dgm:hierBranch val="init"/>
        </dgm:presLayoutVars>
      </dgm:prSet>
      <dgm:spPr/>
    </dgm:pt>
    <dgm:pt modelId="{CE18BAD9-086D-4E5C-9EC7-29D9116E20AD}" type="pres">
      <dgm:prSet presAssocID="{F326E5E8-79A3-46AD-9033-6D851C317EE5}" presName="rootComposite" presStyleCnt="0"/>
      <dgm:spPr/>
    </dgm:pt>
    <dgm:pt modelId="{BA0E82AB-44FF-49F7-AD6F-19F5DADD1DA6}" type="pres">
      <dgm:prSet presAssocID="{F326E5E8-79A3-46AD-9033-6D851C317EE5}" presName="rootText" presStyleLbl="node2" presStyleIdx="1" presStyleCnt="2" custScaleX="166141" custScaleY="82545" custLinFactNeighborX="41063" custLinFactNeighborY="315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F26FDB-1C39-45CB-AF3C-530BF25A1094}" type="pres">
      <dgm:prSet presAssocID="{F326E5E8-79A3-46AD-9033-6D851C317EE5}" presName="rootConnector" presStyleLbl="node2" presStyleIdx="1" presStyleCnt="2"/>
      <dgm:spPr/>
      <dgm:t>
        <a:bodyPr/>
        <a:lstStyle/>
        <a:p>
          <a:endParaRPr lang="ru-RU"/>
        </a:p>
      </dgm:t>
    </dgm:pt>
    <dgm:pt modelId="{80B974DD-FEB6-495B-962C-A9E0088BCCA3}" type="pres">
      <dgm:prSet presAssocID="{F326E5E8-79A3-46AD-9033-6D851C317EE5}" presName="hierChild4" presStyleCnt="0"/>
      <dgm:spPr/>
    </dgm:pt>
    <dgm:pt modelId="{DBB51ACA-CD68-4F5A-9F65-9A2C82859272}" type="pres">
      <dgm:prSet presAssocID="{F326E5E8-79A3-46AD-9033-6D851C317EE5}" presName="hierChild5" presStyleCnt="0"/>
      <dgm:spPr/>
    </dgm:pt>
    <dgm:pt modelId="{49644FFF-34A9-4958-B9E8-4EAB7C72E053}" type="pres">
      <dgm:prSet presAssocID="{9E3DADC6-A257-4670-A69A-5543370844E7}" presName="Name111" presStyleLbl="parChTrans1D3" presStyleIdx="1" presStyleCnt="3"/>
      <dgm:spPr/>
      <dgm:t>
        <a:bodyPr/>
        <a:lstStyle/>
        <a:p>
          <a:endParaRPr lang="ru-RU"/>
        </a:p>
      </dgm:t>
    </dgm:pt>
    <dgm:pt modelId="{8D9E3D40-1E0F-415D-A12A-51F4EEFE790C}" type="pres">
      <dgm:prSet presAssocID="{9480E5BC-9472-4DF0-8F40-1AB77FD9E3F2}" presName="hierRoot3" presStyleCnt="0">
        <dgm:presLayoutVars>
          <dgm:hierBranch val="init"/>
        </dgm:presLayoutVars>
      </dgm:prSet>
      <dgm:spPr/>
    </dgm:pt>
    <dgm:pt modelId="{693F99D5-D1B6-4929-98C1-DF2A1363091A}" type="pres">
      <dgm:prSet presAssocID="{9480E5BC-9472-4DF0-8F40-1AB77FD9E3F2}" presName="rootComposite3" presStyleCnt="0"/>
      <dgm:spPr/>
    </dgm:pt>
    <dgm:pt modelId="{0536BB17-05CA-466D-A0F4-D3965657D076}" type="pres">
      <dgm:prSet presAssocID="{9480E5BC-9472-4DF0-8F40-1AB77FD9E3F2}" presName="rootText3" presStyleLbl="asst2" presStyleIdx="0" presStyleCnt="4" custScaleY="63852" custLinFactNeighborX="-25100" custLinFactNeighborY="19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F641C9E-07AC-4B6E-B387-42418F2F8641}" type="pres">
      <dgm:prSet presAssocID="{9480E5BC-9472-4DF0-8F40-1AB77FD9E3F2}" presName="rootConnector3" presStyleLbl="asst2" presStyleIdx="0" presStyleCnt="4"/>
      <dgm:spPr/>
      <dgm:t>
        <a:bodyPr/>
        <a:lstStyle/>
        <a:p>
          <a:endParaRPr lang="ru-RU"/>
        </a:p>
      </dgm:t>
    </dgm:pt>
    <dgm:pt modelId="{01A27C41-B10B-4AE1-B820-B684D063276D}" type="pres">
      <dgm:prSet presAssocID="{9480E5BC-9472-4DF0-8F40-1AB77FD9E3F2}" presName="hierChild6" presStyleCnt="0"/>
      <dgm:spPr/>
    </dgm:pt>
    <dgm:pt modelId="{1B0EA6EE-B4A2-441C-A561-6CDB2B663186}" type="pres">
      <dgm:prSet presAssocID="{9480E5BC-9472-4DF0-8F40-1AB77FD9E3F2}" presName="hierChild7" presStyleCnt="0"/>
      <dgm:spPr/>
    </dgm:pt>
    <dgm:pt modelId="{1ED3F151-26A9-40C4-A1B4-56FC784A9CCF}" type="pres">
      <dgm:prSet presAssocID="{765F8EA8-BCED-4B2B-BBAA-60538DA341DB}" presName="Name111" presStyleLbl="parChTrans1D4" presStyleIdx="0" presStyleCnt="2"/>
      <dgm:spPr/>
      <dgm:t>
        <a:bodyPr/>
        <a:lstStyle/>
        <a:p>
          <a:endParaRPr lang="ru-RU"/>
        </a:p>
      </dgm:t>
    </dgm:pt>
    <dgm:pt modelId="{D7CCB348-B44C-422F-A324-66C50CBA60CA}" type="pres">
      <dgm:prSet presAssocID="{77092F09-2B5A-4D7B-8057-85239C515873}" presName="hierRoot3" presStyleCnt="0">
        <dgm:presLayoutVars>
          <dgm:hierBranch val="init"/>
        </dgm:presLayoutVars>
      </dgm:prSet>
      <dgm:spPr/>
    </dgm:pt>
    <dgm:pt modelId="{EEC8C48B-77A6-4A10-83A6-4ED859155D14}" type="pres">
      <dgm:prSet presAssocID="{77092F09-2B5A-4D7B-8057-85239C515873}" presName="rootComposite3" presStyleCnt="0"/>
      <dgm:spPr/>
    </dgm:pt>
    <dgm:pt modelId="{2ED6F6FB-7F3C-4F4B-97BC-4F9047416644}" type="pres">
      <dgm:prSet presAssocID="{77092F09-2B5A-4D7B-8057-85239C515873}" presName="rootText3" presStyleLbl="asst2" presStyleIdx="1" presStyleCnt="4" custScaleX="128260" custScaleY="87050" custLinFactNeighborX="53097" custLinFactNeighborY="154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21DC50A-DD0E-44C3-8B44-2B57D7413A19}" type="pres">
      <dgm:prSet presAssocID="{77092F09-2B5A-4D7B-8057-85239C515873}" presName="rootConnector3" presStyleLbl="asst2" presStyleIdx="1" presStyleCnt="4"/>
      <dgm:spPr/>
      <dgm:t>
        <a:bodyPr/>
        <a:lstStyle/>
        <a:p>
          <a:endParaRPr lang="ru-RU"/>
        </a:p>
      </dgm:t>
    </dgm:pt>
    <dgm:pt modelId="{BF0C35C7-5906-42E0-9ABA-F505B28199DF}" type="pres">
      <dgm:prSet presAssocID="{77092F09-2B5A-4D7B-8057-85239C515873}" presName="hierChild6" presStyleCnt="0"/>
      <dgm:spPr/>
    </dgm:pt>
    <dgm:pt modelId="{CDDA640F-374D-4D73-9E0A-4AF8A7484F08}" type="pres">
      <dgm:prSet presAssocID="{77092F09-2B5A-4D7B-8057-85239C515873}" presName="hierChild7" presStyleCnt="0"/>
      <dgm:spPr/>
    </dgm:pt>
    <dgm:pt modelId="{5C9596E8-1E6E-45A1-8B47-09067E5A3560}" type="pres">
      <dgm:prSet presAssocID="{58F33B8E-3151-4073-9464-67B7048F9599}" presName="Name111" presStyleLbl="parChTrans1D3" presStyleIdx="2" presStyleCnt="3"/>
      <dgm:spPr/>
      <dgm:t>
        <a:bodyPr/>
        <a:lstStyle/>
        <a:p>
          <a:endParaRPr lang="ru-RU"/>
        </a:p>
      </dgm:t>
    </dgm:pt>
    <dgm:pt modelId="{450E7BCD-2502-4B7B-84B0-7751B6271136}" type="pres">
      <dgm:prSet presAssocID="{EF751C18-F6B7-4B5B-9AF7-D634AD59FD4F}" presName="hierRoot3" presStyleCnt="0">
        <dgm:presLayoutVars>
          <dgm:hierBranch val="init"/>
        </dgm:presLayoutVars>
      </dgm:prSet>
      <dgm:spPr/>
    </dgm:pt>
    <dgm:pt modelId="{6F0F4F81-BF2B-4B5E-B4CF-8A1256F262D7}" type="pres">
      <dgm:prSet presAssocID="{EF751C18-F6B7-4B5B-9AF7-D634AD59FD4F}" presName="rootComposite3" presStyleCnt="0"/>
      <dgm:spPr/>
    </dgm:pt>
    <dgm:pt modelId="{5DA16F31-8168-471F-8158-1CE9112AA6E3}" type="pres">
      <dgm:prSet presAssocID="{EF751C18-F6B7-4B5B-9AF7-D634AD59FD4F}" presName="rootText3" presStyleLbl="asst2" presStyleIdx="2" presStyleCnt="4" custScaleY="638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B55AA8C-CAE3-4863-9A3B-E4B149394035}" type="pres">
      <dgm:prSet presAssocID="{EF751C18-F6B7-4B5B-9AF7-D634AD59FD4F}" presName="rootConnector3" presStyleLbl="asst2" presStyleIdx="2" presStyleCnt="4"/>
      <dgm:spPr/>
      <dgm:t>
        <a:bodyPr/>
        <a:lstStyle/>
        <a:p>
          <a:endParaRPr lang="ru-RU"/>
        </a:p>
      </dgm:t>
    </dgm:pt>
    <dgm:pt modelId="{47DCCDD8-9BC1-4DEB-B0F4-2EE81DE52A16}" type="pres">
      <dgm:prSet presAssocID="{EF751C18-F6B7-4B5B-9AF7-D634AD59FD4F}" presName="hierChild6" presStyleCnt="0"/>
      <dgm:spPr/>
    </dgm:pt>
    <dgm:pt modelId="{C58138F6-01C0-472C-B20F-A4D960CDB6F6}" type="pres">
      <dgm:prSet presAssocID="{EF751C18-F6B7-4B5B-9AF7-D634AD59FD4F}" presName="hierChild7" presStyleCnt="0"/>
      <dgm:spPr/>
    </dgm:pt>
    <dgm:pt modelId="{E97ECEAA-F05F-41EF-A7E0-5840E5B5B47B}" type="pres">
      <dgm:prSet presAssocID="{4B946D35-F496-4940-9E00-D0A37C2960E2}" presName="Name111" presStyleLbl="parChTrans1D4" presStyleIdx="1" presStyleCnt="2"/>
      <dgm:spPr/>
      <dgm:t>
        <a:bodyPr/>
        <a:lstStyle/>
        <a:p>
          <a:endParaRPr lang="ru-RU"/>
        </a:p>
      </dgm:t>
    </dgm:pt>
    <dgm:pt modelId="{3A9F9ACF-AB21-4473-84D6-07E51F9CE7C0}" type="pres">
      <dgm:prSet presAssocID="{826B7375-C98D-4A85-9CB6-49A131B788C4}" presName="hierRoot3" presStyleCnt="0">
        <dgm:presLayoutVars>
          <dgm:hierBranch val="init"/>
        </dgm:presLayoutVars>
      </dgm:prSet>
      <dgm:spPr/>
    </dgm:pt>
    <dgm:pt modelId="{46B6611E-F4C9-48FE-82E3-9AC94C5FDCC2}" type="pres">
      <dgm:prSet presAssocID="{826B7375-C98D-4A85-9CB6-49A131B788C4}" presName="rootComposite3" presStyleCnt="0"/>
      <dgm:spPr/>
    </dgm:pt>
    <dgm:pt modelId="{DFE922D2-919A-473C-AAE7-3DB4456E82E3}" type="pres">
      <dgm:prSet presAssocID="{826B7375-C98D-4A85-9CB6-49A131B788C4}" presName="rootText3" presStyleLbl="asst2" presStyleIdx="3" presStyleCnt="4" custScaleY="87050" custLinFactNeighborX="51894" custLinFactNeighborY="155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5448A98-F951-4005-A950-74479A7A2965}" type="pres">
      <dgm:prSet presAssocID="{826B7375-C98D-4A85-9CB6-49A131B788C4}" presName="rootConnector3" presStyleLbl="asst2" presStyleIdx="3" presStyleCnt="4"/>
      <dgm:spPr/>
      <dgm:t>
        <a:bodyPr/>
        <a:lstStyle/>
        <a:p>
          <a:endParaRPr lang="ru-RU"/>
        </a:p>
      </dgm:t>
    </dgm:pt>
    <dgm:pt modelId="{E18DE980-7A7E-4DD3-8A9B-050104A5D62D}" type="pres">
      <dgm:prSet presAssocID="{826B7375-C98D-4A85-9CB6-49A131B788C4}" presName="hierChild6" presStyleCnt="0"/>
      <dgm:spPr/>
    </dgm:pt>
    <dgm:pt modelId="{D257606B-71B3-4859-8303-E8966EDD4293}" type="pres">
      <dgm:prSet presAssocID="{826B7375-C98D-4A85-9CB6-49A131B788C4}" presName="hierChild7" presStyleCnt="0"/>
      <dgm:spPr/>
    </dgm:pt>
    <dgm:pt modelId="{C2F64804-EB99-4654-8A4B-290CDE9ED023}" type="pres">
      <dgm:prSet presAssocID="{CD45EB10-6106-4000-89E2-A610EBB4DF6F}" presName="hierChild3" presStyleCnt="0"/>
      <dgm:spPr/>
    </dgm:pt>
  </dgm:ptLst>
  <dgm:cxnLst>
    <dgm:cxn modelId="{6BEF6944-2CDD-496C-864D-E37AB9AC5E01}" type="presOf" srcId="{CC4E0033-FC84-46F3-9DF3-32E147D75642}" destId="{1DF4734A-0AF3-4870-BC21-77B6EC755E40}" srcOrd="0" destOrd="0" presId="urn:microsoft.com/office/officeart/2005/8/layout/orgChart1"/>
    <dgm:cxn modelId="{3BCA76F4-868C-43CB-82CA-6A0005DED995}" type="presOf" srcId="{77092F09-2B5A-4D7B-8057-85239C515873}" destId="{C21DC50A-DD0E-44C3-8B44-2B57D7413A19}" srcOrd="1" destOrd="0" presId="urn:microsoft.com/office/officeart/2005/8/layout/orgChart1"/>
    <dgm:cxn modelId="{7DB20226-CA56-403A-866E-80FC37B0E981}" type="presOf" srcId="{765F8EA8-BCED-4B2B-BBAA-60538DA341DB}" destId="{1ED3F151-26A9-40C4-A1B4-56FC784A9CCF}" srcOrd="0" destOrd="0" presId="urn:microsoft.com/office/officeart/2005/8/layout/orgChart1"/>
    <dgm:cxn modelId="{F1D54022-2CE1-4114-97E2-B4FE68D0600B}" srcId="{EF751C18-F6B7-4B5B-9AF7-D634AD59FD4F}" destId="{826B7375-C98D-4A85-9CB6-49A131B788C4}" srcOrd="0" destOrd="0" parTransId="{4B946D35-F496-4940-9E00-D0A37C2960E2}" sibTransId="{1E842F9E-2D03-4794-9DCB-6A253319A855}"/>
    <dgm:cxn modelId="{F8B00830-F5EE-4C5A-B81A-6C5B73DF5901}" type="presOf" srcId="{F326E5E8-79A3-46AD-9033-6D851C317EE5}" destId="{BA0E82AB-44FF-49F7-AD6F-19F5DADD1DA6}" srcOrd="0" destOrd="0" presId="urn:microsoft.com/office/officeart/2005/8/layout/orgChart1"/>
    <dgm:cxn modelId="{C313F67C-B8CF-4195-AD66-0DA8C160B5D0}" srcId="{F326E5E8-79A3-46AD-9033-6D851C317EE5}" destId="{EF751C18-F6B7-4B5B-9AF7-D634AD59FD4F}" srcOrd="1" destOrd="0" parTransId="{58F33B8E-3151-4073-9464-67B7048F9599}" sibTransId="{7749C42B-C7A0-489A-B7E7-66B26AC179BF}"/>
    <dgm:cxn modelId="{EF5F3C7C-854E-4219-A6C2-5B0CF8DD6DA6}" type="presOf" srcId="{4B946D35-F496-4940-9E00-D0A37C2960E2}" destId="{E97ECEAA-F05F-41EF-A7E0-5840E5B5B47B}" srcOrd="0" destOrd="0" presId="urn:microsoft.com/office/officeart/2005/8/layout/orgChart1"/>
    <dgm:cxn modelId="{4A06B983-8022-488B-A14C-314F4F4F18D8}" srcId="{F326E5E8-79A3-46AD-9033-6D851C317EE5}" destId="{9480E5BC-9472-4DF0-8F40-1AB77FD9E3F2}" srcOrd="0" destOrd="0" parTransId="{9E3DADC6-A257-4670-A69A-5543370844E7}" sibTransId="{51C254F1-30E2-45B1-9B3E-99B033E639E5}"/>
    <dgm:cxn modelId="{52B0EBBA-AB59-41A5-9751-FE8473B65F25}" srcId="{CD45EB10-6106-4000-89E2-A610EBB4DF6F}" destId="{E0F59F07-1ADD-4D18-A6B0-1590072D2689}" srcOrd="0" destOrd="0" parTransId="{C8F3B3F1-3444-476D-B62E-86597AB07B25}" sibTransId="{6DADCEC1-640C-42DC-B184-E37C274A72BD}"/>
    <dgm:cxn modelId="{DF4CA058-31C0-4193-8C2C-C7AB80D290DE}" srcId="{0FBD42D3-E5E8-4D3B-B15A-4AEF596C01DF}" destId="{CD45EB10-6106-4000-89E2-A610EBB4DF6F}" srcOrd="0" destOrd="0" parTransId="{31BF3811-4290-4C76-A8B3-13344CD00871}" sibTransId="{6A242DAE-91B5-4234-9416-07EB7750C6F5}"/>
    <dgm:cxn modelId="{90C18B4B-2E3E-455B-8ACC-529C3C684DAA}" type="presOf" srcId="{77092F09-2B5A-4D7B-8057-85239C515873}" destId="{2ED6F6FB-7F3C-4F4B-97BC-4F9047416644}" srcOrd="0" destOrd="0" presId="urn:microsoft.com/office/officeart/2005/8/layout/orgChart1"/>
    <dgm:cxn modelId="{D25D047B-EB92-44A3-BF6C-884B81EC8F99}" type="presOf" srcId="{C8F3B3F1-3444-476D-B62E-86597AB07B25}" destId="{9DDCA19B-66C7-4BEA-8A09-40EB0CEF25E8}" srcOrd="0" destOrd="0" presId="urn:microsoft.com/office/officeart/2005/8/layout/orgChart1"/>
    <dgm:cxn modelId="{04422CF4-7DCA-46AB-93B9-82BC2F7D2826}" type="presOf" srcId="{CD45EB10-6106-4000-89E2-A610EBB4DF6F}" destId="{8F11FEAC-7F38-4DFB-B6BF-4667E2CAE938}" srcOrd="1" destOrd="0" presId="urn:microsoft.com/office/officeart/2005/8/layout/orgChart1"/>
    <dgm:cxn modelId="{6961F343-FDCB-4178-B84E-DC9F077045AF}" srcId="{9480E5BC-9472-4DF0-8F40-1AB77FD9E3F2}" destId="{77092F09-2B5A-4D7B-8057-85239C515873}" srcOrd="0" destOrd="0" parTransId="{765F8EA8-BCED-4B2B-BBAA-60538DA341DB}" sibTransId="{592E36EE-5789-4D07-9922-19CB50429787}"/>
    <dgm:cxn modelId="{AEAF2EB5-2347-46E8-9CF7-2E1084F8F595}" type="presOf" srcId="{826B7375-C98D-4A85-9CB6-49A131B788C4}" destId="{DFE922D2-919A-473C-AAE7-3DB4456E82E3}" srcOrd="0" destOrd="0" presId="urn:microsoft.com/office/officeart/2005/8/layout/orgChart1"/>
    <dgm:cxn modelId="{7588E019-0A00-438A-9292-C93FC57E7D53}" srcId="{CD45EB10-6106-4000-89E2-A610EBB4DF6F}" destId="{F326E5E8-79A3-46AD-9033-6D851C317EE5}" srcOrd="1" destOrd="0" parTransId="{11C0946D-F7B5-42E8-8767-8E1167755B33}" sibTransId="{D7BF443B-0261-47C4-965C-6314E1FB7EE2}"/>
    <dgm:cxn modelId="{AEFD6730-889C-438A-840E-4A897CA7013C}" type="presOf" srcId="{E0F59F07-1ADD-4D18-A6B0-1590072D2689}" destId="{85676C28-D7A2-4F39-9D8B-5767B24FB6BF}" srcOrd="0" destOrd="0" presId="urn:microsoft.com/office/officeart/2005/8/layout/orgChart1"/>
    <dgm:cxn modelId="{AD32C4D9-F088-4DE3-A582-3A13B8309F6A}" type="presOf" srcId="{9E3DADC6-A257-4670-A69A-5543370844E7}" destId="{49644FFF-34A9-4958-B9E8-4EAB7C72E053}" srcOrd="0" destOrd="0" presId="urn:microsoft.com/office/officeart/2005/8/layout/orgChart1"/>
    <dgm:cxn modelId="{CB19DF1C-687F-4E91-9D95-7CF9B4F49812}" type="presOf" srcId="{9480E5BC-9472-4DF0-8F40-1AB77FD9E3F2}" destId="{2F641C9E-07AC-4B6E-B387-42418F2F8641}" srcOrd="1" destOrd="0" presId="urn:microsoft.com/office/officeart/2005/8/layout/orgChart1"/>
    <dgm:cxn modelId="{FE317DEA-FED7-45DC-B4BA-A5A54BCFA539}" type="presOf" srcId="{CC4E0033-FC84-46F3-9DF3-32E147D75642}" destId="{3DB843EF-171A-4CCC-9FCA-AE051A13981E}" srcOrd="1" destOrd="0" presId="urn:microsoft.com/office/officeart/2005/8/layout/orgChart1"/>
    <dgm:cxn modelId="{E5C6296E-3A01-4303-8AEF-AA06C61B241C}" type="presOf" srcId="{EBD800BA-6698-4931-BE5D-EFE88BBD22EE}" destId="{F1DB3F9D-3CE5-404D-97E5-D8003C73270C}" srcOrd="0" destOrd="0" presId="urn:microsoft.com/office/officeart/2005/8/layout/orgChart1"/>
    <dgm:cxn modelId="{A88D35EF-813A-49CC-966C-29DDEE44F975}" type="presOf" srcId="{826B7375-C98D-4A85-9CB6-49A131B788C4}" destId="{C5448A98-F951-4005-A950-74479A7A2965}" srcOrd="1" destOrd="0" presId="urn:microsoft.com/office/officeart/2005/8/layout/orgChart1"/>
    <dgm:cxn modelId="{863644B1-6F48-41A0-9249-D6333D330253}" type="presOf" srcId="{9480E5BC-9472-4DF0-8F40-1AB77FD9E3F2}" destId="{0536BB17-05CA-466D-A0F4-D3965657D076}" srcOrd="0" destOrd="0" presId="urn:microsoft.com/office/officeart/2005/8/layout/orgChart1"/>
    <dgm:cxn modelId="{FB69EE04-F66B-459F-B013-1ECE1FAF7FC6}" type="presOf" srcId="{58F33B8E-3151-4073-9464-67B7048F9599}" destId="{5C9596E8-1E6E-45A1-8B47-09067E5A3560}" srcOrd="0" destOrd="0" presId="urn:microsoft.com/office/officeart/2005/8/layout/orgChart1"/>
    <dgm:cxn modelId="{F84F7D8B-1B91-4D76-BD61-B6701B64215E}" srcId="{E0F59F07-1ADD-4D18-A6B0-1590072D2689}" destId="{CC4E0033-FC84-46F3-9DF3-32E147D75642}" srcOrd="0" destOrd="0" parTransId="{EBD800BA-6698-4931-BE5D-EFE88BBD22EE}" sibTransId="{2CBF1ECC-6314-4B57-B93E-B5E6CA952F9D}"/>
    <dgm:cxn modelId="{7062F133-E134-4D8A-8527-E3706F24C151}" type="presOf" srcId="{11C0946D-F7B5-42E8-8767-8E1167755B33}" destId="{2FA0558A-DE00-4454-A286-95624301E277}" srcOrd="0" destOrd="0" presId="urn:microsoft.com/office/officeart/2005/8/layout/orgChart1"/>
    <dgm:cxn modelId="{CBD4EBE1-A106-41A0-B556-831698D9D14E}" type="presOf" srcId="{EF751C18-F6B7-4B5B-9AF7-D634AD59FD4F}" destId="{5DA16F31-8168-471F-8158-1CE9112AA6E3}" srcOrd="0" destOrd="0" presId="urn:microsoft.com/office/officeart/2005/8/layout/orgChart1"/>
    <dgm:cxn modelId="{E364B635-1ED8-4B08-9EE7-BD5564B3C591}" type="presOf" srcId="{E0F59F07-1ADD-4D18-A6B0-1590072D2689}" destId="{2A4607AF-4567-4075-95FD-C68B18FBDA7C}" srcOrd="1" destOrd="0" presId="urn:microsoft.com/office/officeart/2005/8/layout/orgChart1"/>
    <dgm:cxn modelId="{C20B05C6-C2AC-4230-8954-C5022E103DC4}" type="presOf" srcId="{0FBD42D3-E5E8-4D3B-B15A-4AEF596C01DF}" destId="{B50B3AE2-1168-438B-ACA5-01315D781232}" srcOrd="0" destOrd="0" presId="urn:microsoft.com/office/officeart/2005/8/layout/orgChart1"/>
    <dgm:cxn modelId="{5831EC8E-CFD1-407C-86DB-E037C03AB709}" type="presOf" srcId="{CD45EB10-6106-4000-89E2-A610EBB4DF6F}" destId="{CBEE558C-508E-4A08-938F-A9776266CA6C}" srcOrd="0" destOrd="0" presId="urn:microsoft.com/office/officeart/2005/8/layout/orgChart1"/>
    <dgm:cxn modelId="{34D3D2AD-C854-4063-89B1-5EB15C7F236A}" type="presOf" srcId="{F326E5E8-79A3-46AD-9033-6D851C317EE5}" destId="{C9F26FDB-1C39-45CB-AF3C-530BF25A1094}" srcOrd="1" destOrd="0" presId="urn:microsoft.com/office/officeart/2005/8/layout/orgChart1"/>
    <dgm:cxn modelId="{79BA229F-48C6-44CE-9DDD-C56CE1AB44E4}" type="presOf" srcId="{EF751C18-F6B7-4B5B-9AF7-D634AD59FD4F}" destId="{CB55AA8C-CAE3-4863-9A3B-E4B149394035}" srcOrd="1" destOrd="0" presId="urn:microsoft.com/office/officeart/2005/8/layout/orgChart1"/>
    <dgm:cxn modelId="{DC87CEB0-034E-4B59-93B9-30D5582F13C9}" type="presParOf" srcId="{B50B3AE2-1168-438B-ACA5-01315D781232}" destId="{DA876DD1-D83D-4A1E-A823-9C644844950C}" srcOrd="0" destOrd="0" presId="urn:microsoft.com/office/officeart/2005/8/layout/orgChart1"/>
    <dgm:cxn modelId="{98371C15-011E-4AD8-9645-EBB0078C21DD}" type="presParOf" srcId="{DA876DD1-D83D-4A1E-A823-9C644844950C}" destId="{14AC2F5B-0ABE-4CDB-A615-643EA7BC8603}" srcOrd="0" destOrd="0" presId="urn:microsoft.com/office/officeart/2005/8/layout/orgChart1"/>
    <dgm:cxn modelId="{43495BEF-2CF9-4AE2-8A54-10E1EAE59FDF}" type="presParOf" srcId="{14AC2F5B-0ABE-4CDB-A615-643EA7BC8603}" destId="{CBEE558C-508E-4A08-938F-A9776266CA6C}" srcOrd="0" destOrd="0" presId="urn:microsoft.com/office/officeart/2005/8/layout/orgChart1"/>
    <dgm:cxn modelId="{594F0252-A434-4139-A759-4223CF4C5C36}" type="presParOf" srcId="{14AC2F5B-0ABE-4CDB-A615-643EA7BC8603}" destId="{8F11FEAC-7F38-4DFB-B6BF-4667E2CAE938}" srcOrd="1" destOrd="0" presId="urn:microsoft.com/office/officeart/2005/8/layout/orgChart1"/>
    <dgm:cxn modelId="{E42877CD-F973-4EC4-9CBD-701A36FAE3CF}" type="presParOf" srcId="{DA876DD1-D83D-4A1E-A823-9C644844950C}" destId="{194CBD2D-0939-47CA-AD0E-DC42867E6C67}" srcOrd="1" destOrd="0" presId="urn:microsoft.com/office/officeart/2005/8/layout/orgChart1"/>
    <dgm:cxn modelId="{9A1D8C39-C5F7-425E-A78D-395B51F4652C}" type="presParOf" srcId="{194CBD2D-0939-47CA-AD0E-DC42867E6C67}" destId="{9DDCA19B-66C7-4BEA-8A09-40EB0CEF25E8}" srcOrd="0" destOrd="0" presId="urn:microsoft.com/office/officeart/2005/8/layout/orgChart1"/>
    <dgm:cxn modelId="{0B554C1A-1D7D-4DD9-B63E-5BEE1A933818}" type="presParOf" srcId="{194CBD2D-0939-47CA-AD0E-DC42867E6C67}" destId="{23BE5C38-BEA1-4DCC-B03B-DB4A13385BD9}" srcOrd="1" destOrd="0" presId="urn:microsoft.com/office/officeart/2005/8/layout/orgChart1"/>
    <dgm:cxn modelId="{19BF929D-1426-4DBD-9491-B067E5206AB8}" type="presParOf" srcId="{23BE5C38-BEA1-4DCC-B03B-DB4A13385BD9}" destId="{6BD84355-576F-4937-A09B-664222CA7820}" srcOrd="0" destOrd="0" presId="urn:microsoft.com/office/officeart/2005/8/layout/orgChart1"/>
    <dgm:cxn modelId="{F449B30F-7565-4E54-960A-E54FA5A0C5F9}" type="presParOf" srcId="{6BD84355-576F-4937-A09B-664222CA7820}" destId="{85676C28-D7A2-4F39-9D8B-5767B24FB6BF}" srcOrd="0" destOrd="0" presId="urn:microsoft.com/office/officeart/2005/8/layout/orgChart1"/>
    <dgm:cxn modelId="{2FC55A21-C7E6-463D-A6E1-7920A3B31450}" type="presParOf" srcId="{6BD84355-576F-4937-A09B-664222CA7820}" destId="{2A4607AF-4567-4075-95FD-C68B18FBDA7C}" srcOrd="1" destOrd="0" presId="urn:microsoft.com/office/officeart/2005/8/layout/orgChart1"/>
    <dgm:cxn modelId="{BF2DB3EB-38AF-419E-9B4B-44640734B697}" type="presParOf" srcId="{23BE5C38-BEA1-4DCC-B03B-DB4A13385BD9}" destId="{B082CC42-38E1-4395-8369-B8C47822A4C0}" srcOrd="1" destOrd="0" presId="urn:microsoft.com/office/officeart/2005/8/layout/orgChart1"/>
    <dgm:cxn modelId="{0E60BC92-FD60-4113-A1CD-72CE06C31FFE}" type="presParOf" srcId="{B082CC42-38E1-4395-8369-B8C47822A4C0}" destId="{F1DB3F9D-3CE5-404D-97E5-D8003C73270C}" srcOrd="0" destOrd="0" presId="urn:microsoft.com/office/officeart/2005/8/layout/orgChart1"/>
    <dgm:cxn modelId="{E052D5BB-6D53-485D-B078-DD019E404461}" type="presParOf" srcId="{B082CC42-38E1-4395-8369-B8C47822A4C0}" destId="{40600297-0ECB-4BF1-A838-BA235F7546E5}" srcOrd="1" destOrd="0" presId="urn:microsoft.com/office/officeart/2005/8/layout/orgChart1"/>
    <dgm:cxn modelId="{662A85BE-B6F4-44B0-B142-418CBCD82799}" type="presParOf" srcId="{40600297-0ECB-4BF1-A838-BA235F7546E5}" destId="{FFF4FAFE-0867-4AB5-9F94-0C83A9FC53DC}" srcOrd="0" destOrd="0" presId="urn:microsoft.com/office/officeart/2005/8/layout/orgChart1"/>
    <dgm:cxn modelId="{16B13C7B-3638-450F-9A63-D88B92476129}" type="presParOf" srcId="{FFF4FAFE-0867-4AB5-9F94-0C83A9FC53DC}" destId="{1DF4734A-0AF3-4870-BC21-77B6EC755E40}" srcOrd="0" destOrd="0" presId="urn:microsoft.com/office/officeart/2005/8/layout/orgChart1"/>
    <dgm:cxn modelId="{DDC5CA5B-9E2A-4334-A743-9EFEB27BAD81}" type="presParOf" srcId="{FFF4FAFE-0867-4AB5-9F94-0C83A9FC53DC}" destId="{3DB843EF-171A-4CCC-9FCA-AE051A13981E}" srcOrd="1" destOrd="0" presId="urn:microsoft.com/office/officeart/2005/8/layout/orgChart1"/>
    <dgm:cxn modelId="{B3CA1305-B1F6-48BB-B040-118460191B94}" type="presParOf" srcId="{40600297-0ECB-4BF1-A838-BA235F7546E5}" destId="{EFDC7819-F750-4E52-95ED-4170C5728F6F}" srcOrd="1" destOrd="0" presId="urn:microsoft.com/office/officeart/2005/8/layout/orgChart1"/>
    <dgm:cxn modelId="{2AE36EE9-6ECD-4373-BF97-DDC27EC424BB}" type="presParOf" srcId="{40600297-0ECB-4BF1-A838-BA235F7546E5}" destId="{CCEA00CB-84F0-43C2-96B9-EF144908E389}" srcOrd="2" destOrd="0" presId="urn:microsoft.com/office/officeart/2005/8/layout/orgChart1"/>
    <dgm:cxn modelId="{F6B36135-2F84-47A4-9FD3-40F8563676DC}" type="presParOf" srcId="{23BE5C38-BEA1-4DCC-B03B-DB4A13385BD9}" destId="{7D65A513-1F8A-4F6A-A75C-0749D597513E}" srcOrd="2" destOrd="0" presId="urn:microsoft.com/office/officeart/2005/8/layout/orgChart1"/>
    <dgm:cxn modelId="{2B8AB085-F516-48DE-A460-A7260121B59B}" type="presParOf" srcId="{194CBD2D-0939-47CA-AD0E-DC42867E6C67}" destId="{2FA0558A-DE00-4454-A286-95624301E277}" srcOrd="2" destOrd="0" presId="urn:microsoft.com/office/officeart/2005/8/layout/orgChart1"/>
    <dgm:cxn modelId="{AC4FA335-2DEF-4469-843A-F779193A3CF6}" type="presParOf" srcId="{194CBD2D-0939-47CA-AD0E-DC42867E6C67}" destId="{57691BC6-5036-4B5D-B6A8-C1E33C4DB271}" srcOrd="3" destOrd="0" presId="urn:microsoft.com/office/officeart/2005/8/layout/orgChart1"/>
    <dgm:cxn modelId="{D091EF12-8EF6-4269-B094-49EF4D7D8C22}" type="presParOf" srcId="{57691BC6-5036-4B5D-B6A8-C1E33C4DB271}" destId="{CE18BAD9-086D-4E5C-9EC7-29D9116E20AD}" srcOrd="0" destOrd="0" presId="urn:microsoft.com/office/officeart/2005/8/layout/orgChart1"/>
    <dgm:cxn modelId="{775924F4-356C-4619-B204-2B80F36A59CE}" type="presParOf" srcId="{CE18BAD9-086D-4E5C-9EC7-29D9116E20AD}" destId="{BA0E82AB-44FF-49F7-AD6F-19F5DADD1DA6}" srcOrd="0" destOrd="0" presId="urn:microsoft.com/office/officeart/2005/8/layout/orgChart1"/>
    <dgm:cxn modelId="{893197F3-88EA-40BE-9C43-E5692280888C}" type="presParOf" srcId="{CE18BAD9-086D-4E5C-9EC7-29D9116E20AD}" destId="{C9F26FDB-1C39-45CB-AF3C-530BF25A1094}" srcOrd="1" destOrd="0" presId="urn:microsoft.com/office/officeart/2005/8/layout/orgChart1"/>
    <dgm:cxn modelId="{D4D368EE-1D7C-4FCB-8EA1-5D4725D0A604}" type="presParOf" srcId="{57691BC6-5036-4B5D-B6A8-C1E33C4DB271}" destId="{80B974DD-FEB6-495B-962C-A9E0088BCCA3}" srcOrd="1" destOrd="0" presId="urn:microsoft.com/office/officeart/2005/8/layout/orgChart1"/>
    <dgm:cxn modelId="{CFAD9B2B-236D-4C15-94EE-D0B897552455}" type="presParOf" srcId="{57691BC6-5036-4B5D-B6A8-C1E33C4DB271}" destId="{DBB51ACA-CD68-4F5A-9F65-9A2C82859272}" srcOrd="2" destOrd="0" presId="urn:microsoft.com/office/officeart/2005/8/layout/orgChart1"/>
    <dgm:cxn modelId="{B81337CC-ABF3-4E9F-A933-681D34562291}" type="presParOf" srcId="{DBB51ACA-CD68-4F5A-9F65-9A2C82859272}" destId="{49644FFF-34A9-4958-B9E8-4EAB7C72E053}" srcOrd="0" destOrd="0" presId="urn:microsoft.com/office/officeart/2005/8/layout/orgChart1"/>
    <dgm:cxn modelId="{DB17EA54-356D-4AB5-87B1-F47560331B75}" type="presParOf" srcId="{DBB51ACA-CD68-4F5A-9F65-9A2C82859272}" destId="{8D9E3D40-1E0F-415D-A12A-51F4EEFE790C}" srcOrd="1" destOrd="0" presId="urn:microsoft.com/office/officeart/2005/8/layout/orgChart1"/>
    <dgm:cxn modelId="{F236D662-6160-4FD9-81A3-0D13976FB239}" type="presParOf" srcId="{8D9E3D40-1E0F-415D-A12A-51F4EEFE790C}" destId="{693F99D5-D1B6-4929-98C1-DF2A1363091A}" srcOrd="0" destOrd="0" presId="urn:microsoft.com/office/officeart/2005/8/layout/orgChart1"/>
    <dgm:cxn modelId="{A2E70926-861A-48D3-BE6A-7D7258290532}" type="presParOf" srcId="{693F99D5-D1B6-4929-98C1-DF2A1363091A}" destId="{0536BB17-05CA-466D-A0F4-D3965657D076}" srcOrd="0" destOrd="0" presId="urn:microsoft.com/office/officeart/2005/8/layout/orgChart1"/>
    <dgm:cxn modelId="{1604F875-AEDF-49E4-A1D2-633B1D0EB486}" type="presParOf" srcId="{693F99D5-D1B6-4929-98C1-DF2A1363091A}" destId="{2F641C9E-07AC-4B6E-B387-42418F2F8641}" srcOrd="1" destOrd="0" presId="urn:microsoft.com/office/officeart/2005/8/layout/orgChart1"/>
    <dgm:cxn modelId="{8058A83A-DC64-4337-9532-BFA64F39BBD5}" type="presParOf" srcId="{8D9E3D40-1E0F-415D-A12A-51F4EEFE790C}" destId="{01A27C41-B10B-4AE1-B820-B684D063276D}" srcOrd="1" destOrd="0" presId="urn:microsoft.com/office/officeart/2005/8/layout/orgChart1"/>
    <dgm:cxn modelId="{22A4F822-D283-419E-9EF9-DA748F3A11D4}" type="presParOf" srcId="{8D9E3D40-1E0F-415D-A12A-51F4EEFE790C}" destId="{1B0EA6EE-B4A2-441C-A561-6CDB2B663186}" srcOrd="2" destOrd="0" presId="urn:microsoft.com/office/officeart/2005/8/layout/orgChart1"/>
    <dgm:cxn modelId="{AF9E35F0-7668-4DE2-BEB0-BA51C722EA33}" type="presParOf" srcId="{1B0EA6EE-B4A2-441C-A561-6CDB2B663186}" destId="{1ED3F151-26A9-40C4-A1B4-56FC784A9CCF}" srcOrd="0" destOrd="0" presId="urn:microsoft.com/office/officeart/2005/8/layout/orgChart1"/>
    <dgm:cxn modelId="{CA8EEA72-DA3A-4022-B63F-295A5FC7AE5E}" type="presParOf" srcId="{1B0EA6EE-B4A2-441C-A561-6CDB2B663186}" destId="{D7CCB348-B44C-422F-A324-66C50CBA60CA}" srcOrd="1" destOrd="0" presId="urn:microsoft.com/office/officeart/2005/8/layout/orgChart1"/>
    <dgm:cxn modelId="{1E8D16F9-9126-49C2-8B31-009DC5662BF5}" type="presParOf" srcId="{D7CCB348-B44C-422F-A324-66C50CBA60CA}" destId="{EEC8C48B-77A6-4A10-83A6-4ED859155D14}" srcOrd="0" destOrd="0" presId="urn:microsoft.com/office/officeart/2005/8/layout/orgChart1"/>
    <dgm:cxn modelId="{E0F87ABC-CC7A-4648-95D6-428A22DFA531}" type="presParOf" srcId="{EEC8C48B-77A6-4A10-83A6-4ED859155D14}" destId="{2ED6F6FB-7F3C-4F4B-97BC-4F9047416644}" srcOrd="0" destOrd="0" presId="urn:microsoft.com/office/officeart/2005/8/layout/orgChart1"/>
    <dgm:cxn modelId="{F2BCCDF5-79EE-4257-8ACF-3F5FB21278B4}" type="presParOf" srcId="{EEC8C48B-77A6-4A10-83A6-4ED859155D14}" destId="{C21DC50A-DD0E-44C3-8B44-2B57D7413A19}" srcOrd="1" destOrd="0" presId="urn:microsoft.com/office/officeart/2005/8/layout/orgChart1"/>
    <dgm:cxn modelId="{B585E793-9B12-4364-A273-5A992E7A8326}" type="presParOf" srcId="{D7CCB348-B44C-422F-A324-66C50CBA60CA}" destId="{BF0C35C7-5906-42E0-9ABA-F505B28199DF}" srcOrd="1" destOrd="0" presId="urn:microsoft.com/office/officeart/2005/8/layout/orgChart1"/>
    <dgm:cxn modelId="{B6B3B1E1-4817-4B40-B62B-A79A01D23A61}" type="presParOf" srcId="{D7CCB348-B44C-422F-A324-66C50CBA60CA}" destId="{CDDA640F-374D-4D73-9E0A-4AF8A7484F08}" srcOrd="2" destOrd="0" presId="urn:microsoft.com/office/officeart/2005/8/layout/orgChart1"/>
    <dgm:cxn modelId="{568C57DC-DE1B-4832-912B-C47B06AA1294}" type="presParOf" srcId="{DBB51ACA-CD68-4F5A-9F65-9A2C82859272}" destId="{5C9596E8-1E6E-45A1-8B47-09067E5A3560}" srcOrd="2" destOrd="0" presId="urn:microsoft.com/office/officeart/2005/8/layout/orgChart1"/>
    <dgm:cxn modelId="{60C8BE2A-7295-42DC-952A-E67D54E50579}" type="presParOf" srcId="{DBB51ACA-CD68-4F5A-9F65-9A2C82859272}" destId="{450E7BCD-2502-4B7B-84B0-7751B6271136}" srcOrd="3" destOrd="0" presId="urn:microsoft.com/office/officeart/2005/8/layout/orgChart1"/>
    <dgm:cxn modelId="{1E164C9B-C894-4647-BB24-DE472DEAD5D3}" type="presParOf" srcId="{450E7BCD-2502-4B7B-84B0-7751B6271136}" destId="{6F0F4F81-BF2B-4B5E-B4CF-8A1256F262D7}" srcOrd="0" destOrd="0" presId="urn:microsoft.com/office/officeart/2005/8/layout/orgChart1"/>
    <dgm:cxn modelId="{A85FC08D-9560-4C91-9080-24A7420CF90D}" type="presParOf" srcId="{6F0F4F81-BF2B-4B5E-B4CF-8A1256F262D7}" destId="{5DA16F31-8168-471F-8158-1CE9112AA6E3}" srcOrd="0" destOrd="0" presId="urn:microsoft.com/office/officeart/2005/8/layout/orgChart1"/>
    <dgm:cxn modelId="{F46C22EB-6542-4CB0-90D0-ACC3BADD7114}" type="presParOf" srcId="{6F0F4F81-BF2B-4B5E-B4CF-8A1256F262D7}" destId="{CB55AA8C-CAE3-4863-9A3B-E4B149394035}" srcOrd="1" destOrd="0" presId="urn:microsoft.com/office/officeart/2005/8/layout/orgChart1"/>
    <dgm:cxn modelId="{090E0F6E-8DE2-4093-A50E-0086A38BDE18}" type="presParOf" srcId="{450E7BCD-2502-4B7B-84B0-7751B6271136}" destId="{47DCCDD8-9BC1-4DEB-B0F4-2EE81DE52A16}" srcOrd="1" destOrd="0" presId="urn:microsoft.com/office/officeart/2005/8/layout/orgChart1"/>
    <dgm:cxn modelId="{7C37A4A7-063E-4E93-9A1A-97257146F22F}" type="presParOf" srcId="{450E7BCD-2502-4B7B-84B0-7751B6271136}" destId="{C58138F6-01C0-472C-B20F-A4D960CDB6F6}" srcOrd="2" destOrd="0" presId="urn:microsoft.com/office/officeart/2005/8/layout/orgChart1"/>
    <dgm:cxn modelId="{107D8DE6-87A3-450E-B61D-EB1DC7C2266E}" type="presParOf" srcId="{C58138F6-01C0-472C-B20F-A4D960CDB6F6}" destId="{E97ECEAA-F05F-41EF-A7E0-5840E5B5B47B}" srcOrd="0" destOrd="0" presId="urn:microsoft.com/office/officeart/2005/8/layout/orgChart1"/>
    <dgm:cxn modelId="{F2D36817-9DA4-49EA-87C0-69053A60148D}" type="presParOf" srcId="{C58138F6-01C0-472C-B20F-A4D960CDB6F6}" destId="{3A9F9ACF-AB21-4473-84D6-07E51F9CE7C0}" srcOrd="1" destOrd="0" presId="urn:microsoft.com/office/officeart/2005/8/layout/orgChart1"/>
    <dgm:cxn modelId="{F4F2F5A8-D5CC-44FA-A5B8-2EBC30AC0D0A}" type="presParOf" srcId="{3A9F9ACF-AB21-4473-84D6-07E51F9CE7C0}" destId="{46B6611E-F4C9-48FE-82E3-9AC94C5FDCC2}" srcOrd="0" destOrd="0" presId="urn:microsoft.com/office/officeart/2005/8/layout/orgChart1"/>
    <dgm:cxn modelId="{113BA56D-7BB3-416A-9652-E07A8B338FFF}" type="presParOf" srcId="{46B6611E-F4C9-48FE-82E3-9AC94C5FDCC2}" destId="{DFE922D2-919A-473C-AAE7-3DB4456E82E3}" srcOrd="0" destOrd="0" presId="urn:microsoft.com/office/officeart/2005/8/layout/orgChart1"/>
    <dgm:cxn modelId="{166C4644-1BB7-4B5E-8333-956BE784FEEC}" type="presParOf" srcId="{46B6611E-F4C9-48FE-82E3-9AC94C5FDCC2}" destId="{C5448A98-F951-4005-A950-74479A7A2965}" srcOrd="1" destOrd="0" presId="urn:microsoft.com/office/officeart/2005/8/layout/orgChart1"/>
    <dgm:cxn modelId="{76A96DFF-5E22-4580-86E9-FD3DB1DB05AC}" type="presParOf" srcId="{3A9F9ACF-AB21-4473-84D6-07E51F9CE7C0}" destId="{E18DE980-7A7E-4DD3-8A9B-050104A5D62D}" srcOrd="1" destOrd="0" presId="urn:microsoft.com/office/officeart/2005/8/layout/orgChart1"/>
    <dgm:cxn modelId="{AEBB1575-B636-4506-956B-B81C13CC69C8}" type="presParOf" srcId="{3A9F9ACF-AB21-4473-84D6-07E51F9CE7C0}" destId="{D257606B-71B3-4859-8303-E8966EDD4293}" srcOrd="2" destOrd="0" presId="urn:microsoft.com/office/officeart/2005/8/layout/orgChart1"/>
    <dgm:cxn modelId="{26956C90-C793-4DA2-9CC5-A07313CFEB21}" type="presParOf" srcId="{DA876DD1-D83D-4A1E-A823-9C644844950C}" destId="{C2F64804-EB99-4654-8A4B-290CDE9ED02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7ECEAA-F05F-41EF-A7E0-5840E5B5B47B}">
      <dsp:nvSpPr>
        <dsp:cNvPr id="0" name=""/>
        <dsp:cNvSpPr/>
      </dsp:nvSpPr>
      <dsp:spPr>
        <a:xfrm>
          <a:off x="8316857" y="3980098"/>
          <a:ext cx="879258" cy="13345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79258" y="1334542"/>
              </a:lnTo>
            </a:path>
          </a:pathLst>
        </a:custGeom>
        <a:noFill/>
        <a:ln w="190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</dsp:sp>
    <dsp:sp modelId="{5C9596E8-1E6E-45A1-8B47-09067E5A3560}">
      <dsp:nvSpPr>
        <dsp:cNvPr id="0" name=""/>
        <dsp:cNvSpPr/>
      </dsp:nvSpPr>
      <dsp:spPr>
        <a:xfrm>
          <a:off x="6618899" y="2999402"/>
          <a:ext cx="635897" cy="6416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1622"/>
              </a:lnTo>
              <a:lnTo>
                <a:pt x="635897" y="641622"/>
              </a:lnTo>
            </a:path>
          </a:pathLst>
        </a:custGeom>
        <a:noFill/>
        <a:ln w="190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</dsp:sp>
    <dsp:sp modelId="{1ED3F151-26A9-40C4-A1B4-56FC784A9CCF}">
      <dsp:nvSpPr>
        <dsp:cNvPr id="0" name=""/>
        <dsp:cNvSpPr/>
      </dsp:nvSpPr>
      <dsp:spPr>
        <a:xfrm>
          <a:off x="2641994" y="4000606"/>
          <a:ext cx="1286431" cy="1312589"/>
        </a:xfrm>
        <a:custGeom>
          <a:avLst/>
          <a:gdLst/>
          <a:ahLst/>
          <a:cxnLst/>
          <a:rect l="0" t="0" r="0" b="0"/>
          <a:pathLst>
            <a:path>
              <a:moveTo>
                <a:pt x="1286431" y="0"/>
              </a:moveTo>
              <a:lnTo>
                <a:pt x="0" y="1312589"/>
              </a:lnTo>
            </a:path>
          </a:pathLst>
        </a:custGeom>
        <a:noFill/>
        <a:ln w="190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</dsp:sp>
    <dsp:sp modelId="{49644FFF-34A9-4958-B9E8-4EAB7C72E053}">
      <dsp:nvSpPr>
        <dsp:cNvPr id="0" name=""/>
        <dsp:cNvSpPr/>
      </dsp:nvSpPr>
      <dsp:spPr>
        <a:xfrm>
          <a:off x="4990485" y="2999402"/>
          <a:ext cx="1628414" cy="662130"/>
        </a:xfrm>
        <a:custGeom>
          <a:avLst/>
          <a:gdLst/>
          <a:ahLst/>
          <a:cxnLst/>
          <a:rect l="0" t="0" r="0" b="0"/>
          <a:pathLst>
            <a:path>
              <a:moveTo>
                <a:pt x="1628414" y="0"/>
              </a:moveTo>
              <a:lnTo>
                <a:pt x="1628414" y="662130"/>
              </a:lnTo>
              <a:lnTo>
                <a:pt x="0" y="662130"/>
              </a:lnTo>
            </a:path>
          </a:pathLst>
        </a:custGeom>
        <a:noFill/>
        <a:ln w="190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</dsp:sp>
    <dsp:sp modelId="{2FA0558A-DE00-4454-A286-95624301E277}">
      <dsp:nvSpPr>
        <dsp:cNvPr id="0" name=""/>
        <dsp:cNvSpPr/>
      </dsp:nvSpPr>
      <dsp:spPr>
        <a:xfrm>
          <a:off x="3756376" y="1341186"/>
          <a:ext cx="2862523" cy="7815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8505"/>
              </a:lnTo>
              <a:lnTo>
                <a:pt x="2862523" y="558505"/>
              </a:lnTo>
              <a:lnTo>
                <a:pt x="2862523" y="781538"/>
              </a:lnTo>
            </a:path>
          </a:pathLst>
        </a:custGeom>
        <a:noFill/>
        <a:ln w="190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</dsp:sp>
    <dsp:sp modelId="{F1DB3F9D-3CE5-404D-97E5-D8003C73270C}">
      <dsp:nvSpPr>
        <dsp:cNvPr id="0" name=""/>
        <dsp:cNvSpPr/>
      </dsp:nvSpPr>
      <dsp:spPr>
        <a:xfrm>
          <a:off x="0" y="3090325"/>
          <a:ext cx="331107" cy="2461154"/>
        </a:xfrm>
        <a:custGeom>
          <a:avLst/>
          <a:gdLst/>
          <a:ahLst/>
          <a:cxnLst/>
          <a:rect l="0" t="0" r="0" b="0"/>
          <a:pathLst>
            <a:path>
              <a:moveTo>
                <a:pt x="331107" y="0"/>
              </a:moveTo>
              <a:lnTo>
                <a:pt x="0" y="2461154"/>
              </a:lnTo>
            </a:path>
          </a:pathLst>
        </a:custGeom>
        <a:noFill/>
        <a:ln w="190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</dsp:sp>
    <dsp:sp modelId="{9DDCA19B-66C7-4BEA-8A09-40EB0CEF25E8}">
      <dsp:nvSpPr>
        <dsp:cNvPr id="0" name=""/>
        <dsp:cNvSpPr/>
      </dsp:nvSpPr>
      <dsp:spPr>
        <a:xfrm>
          <a:off x="1655539" y="1341186"/>
          <a:ext cx="2100837" cy="781538"/>
        </a:xfrm>
        <a:custGeom>
          <a:avLst/>
          <a:gdLst/>
          <a:ahLst/>
          <a:cxnLst/>
          <a:rect l="0" t="0" r="0" b="0"/>
          <a:pathLst>
            <a:path>
              <a:moveTo>
                <a:pt x="2100837" y="0"/>
              </a:moveTo>
              <a:lnTo>
                <a:pt x="2100837" y="558505"/>
              </a:lnTo>
              <a:lnTo>
                <a:pt x="0" y="558505"/>
              </a:lnTo>
              <a:lnTo>
                <a:pt x="0" y="781538"/>
              </a:lnTo>
            </a:path>
          </a:pathLst>
        </a:custGeom>
        <a:noFill/>
        <a:ln w="190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</dsp:sp>
    <dsp:sp modelId="{CBEE558C-508E-4A08-938F-A9776266CA6C}">
      <dsp:nvSpPr>
        <dsp:cNvPr id="0" name=""/>
        <dsp:cNvSpPr/>
      </dsp:nvSpPr>
      <dsp:spPr>
        <a:xfrm>
          <a:off x="603831" y="405309"/>
          <a:ext cx="6305090" cy="935876"/>
        </a:xfrm>
        <a:prstGeom prst="rect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/>
            <a:t>Бактерии различаются  по способу питания</a:t>
          </a:r>
          <a:endParaRPr lang="ru-RU" sz="2800" kern="1200" dirty="0"/>
        </a:p>
      </dsp:txBody>
      <dsp:txXfrm>
        <a:off x="603831" y="405309"/>
        <a:ext cx="6305090" cy="935876"/>
      </dsp:txXfrm>
    </dsp:sp>
    <dsp:sp modelId="{85676C28-D7A2-4F39-9D8B-5767B24FB6BF}">
      <dsp:nvSpPr>
        <dsp:cNvPr id="0" name=""/>
        <dsp:cNvSpPr/>
      </dsp:nvSpPr>
      <dsp:spPr>
        <a:xfrm>
          <a:off x="0" y="2122724"/>
          <a:ext cx="3311078" cy="967600"/>
        </a:xfrm>
        <a:prstGeom prst="rect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/>
            <a:t>Способны содавать органические вещества из неорганических</a:t>
          </a:r>
        </a:p>
      </dsp:txBody>
      <dsp:txXfrm>
        <a:off x="0" y="2122724"/>
        <a:ext cx="3311078" cy="967600"/>
      </dsp:txXfrm>
    </dsp:sp>
    <dsp:sp modelId="{1DF4734A-0AF3-4870-BC21-77B6EC755E40}">
      <dsp:nvSpPr>
        <dsp:cNvPr id="0" name=""/>
        <dsp:cNvSpPr/>
      </dsp:nvSpPr>
      <dsp:spPr>
        <a:xfrm>
          <a:off x="0" y="5089218"/>
          <a:ext cx="2124120" cy="924523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err="1">
              <a:solidFill>
                <a:schemeClr val="accent2">
                  <a:lumMod val="50000"/>
                </a:schemeClr>
              </a:solidFill>
            </a:rPr>
            <a:t>Синезелёные</a:t>
          </a:r>
          <a:r>
            <a:rPr lang="ru-RU" sz="2100" kern="1200" dirty="0">
              <a:solidFill>
                <a:schemeClr val="accent2">
                  <a:lumMod val="50000"/>
                </a:schemeClr>
              </a:solidFill>
            </a:rPr>
            <a:t> или цианобактерии</a:t>
          </a:r>
        </a:p>
      </dsp:txBody>
      <dsp:txXfrm>
        <a:off x="0" y="5089218"/>
        <a:ext cx="2124120" cy="924523"/>
      </dsp:txXfrm>
    </dsp:sp>
    <dsp:sp modelId="{BA0E82AB-44FF-49F7-AD6F-19F5DADD1DA6}">
      <dsp:nvSpPr>
        <dsp:cNvPr id="0" name=""/>
        <dsp:cNvSpPr/>
      </dsp:nvSpPr>
      <dsp:spPr>
        <a:xfrm>
          <a:off x="4854382" y="2122724"/>
          <a:ext cx="3529034" cy="876677"/>
        </a:xfrm>
        <a:prstGeom prst="rect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Питаются готовыми органическими веществами</a:t>
          </a:r>
        </a:p>
      </dsp:txBody>
      <dsp:txXfrm>
        <a:off x="4854382" y="2122724"/>
        <a:ext cx="3529034" cy="876677"/>
      </dsp:txXfrm>
    </dsp:sp>
    <dsp:sp modelId="{0536BB17-05CA-466D-A0F4-D3965657D076}">
      <dsp:nvSpPr>
        <dsp:cNvPr id="0" name=""/>
        <dsp:cNvSpPr/>
      </dsp:nvSpPr>
      <dsp:spPr>
        <a:xfrm>
          <a:off x="2866365" y="3322459"/>
          <a:ext cx="2124120" cy="678146"/>
        </a:xfrm>
        <a:prstGeom prst="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/>
            <a:t>Сапротрофы</a:t>
          </a:r>
        </a:p>
      </dsp:txBody>
      <dsp:txXfrm>
        <a:off x="2866365" y="3322459"/>
        <a:ext cx="2124120" cy="678146"/>
      </dsp:txXfrm>
    </dsp:sp>
    <dsp:sp modelId="{2ED6F6FB-7F3C-4F4B-97BC-4F9047416644}">
      <dsp:nvSpPr>
        <dsp:cNvPr id="0" name=""/>
        <dsp:cNvSpPr/>
      </dsp:nvSpPr>
      <dsp:spPr>
        <a:xfrm>
          <a:off x="2641994" y="4850934"/>
          <a:ext cx="2724396" cy="924523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>
              <a:solidFill>
                <a:schemeClr val="accent2">
                  <a:lumMod val="50000"/>
                </a:schemeClr>
              </a:solidFill>
            </a:rPr>
            <a:t>Бактерии гниения. Молочнокислые бактерии</a:t>
          </a:r>
        </a:p>
      </dsp:txBody>
      <dsp:txXfrm>
        <a:off x="2641994" y="4850934"/>
        <a:ext cx="2724396" cy="924523"/>
      </dsp:txXfrm>
    </dsp:sp>
    <dsp:sp modelId="{5DA16F31-8168-471F-8158-1CE9112AA6E3}">
      <dsp:nvSpPr>
        <dsp:cNvPr id="0" name=""/>
        <dsp:cNvSpPr/>
      </dsp:nvSpPr>
      <dsp:spPr>
        <a:xfrm>
          <a:off x="7254797" y="3301951"/>
          <a:ext cx="2124120" cy="678146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/>
            <a:t>Паразиты</a:t>
          </a:r>
        </a:p>
      </dsp:txBody>
      <dsp:txXfrm>
        <a:off x="7254797" y="3301951"/>
        <a:ext cx="2124120" cy="678146"/>
      </dsp:txXfrm>
    </dsp:sp>
    <dsp:sp modelId="{DFE922D2-919A-473C-AAE7-3DB4456E82E3}">
      <dsp:nvSpPr>
        <dsp:cNvPr id="0" name=""/>
        <dsp:cNvSpPr/>
      </dsp:nvSpPr>
      <dsp:spPr>
        <a:xfrm>
          <a:off x="7071995" y="4852378"/>
          <a:ext cx="2124120" cy="924523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>
              <a:solidFill>
                <a:schemeClr val="accent2">
                  <a:lumMod val="50000"/>
                </a:schemeClr>
              </a:solidFill>
            </a:rPr>
            <a:t>Болезнетворные бактерии</a:t>
          </a:r>
        </a:p>
      </dsp:txBody>
      <dsp:txXfrm>
        <a:off x="7071995" y="4852378"/>
        <a:ext cx="2124120" cy="9245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0E0C4-8F82-4B21-92C5-16E7CAA43765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823B0-A652-4798-B93B-3FE7BCB79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635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0E0C4-8F82-4B21-92C5-16E7CAA43765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823B0-A652-4798-B93B-3FE7BCB79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18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0E0C4-8F82-4B21-92C5-16E7CAA43765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823B0-A652-4798-B93B-3FE7BCB79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423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0E0C4-8F82-4B21-92C5-16E7CAA43765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823B0-A652-4798-B93B-3FE7BCB79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154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0E0C4-8F82-4B21-92C5-16E7CAA43765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823B0-A652-4798-B93B-3FE7BCB79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895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0E0C4-8F82-4B21-92C5-16E7CAA43765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823B0-A652-4798-B93B-3FE7BCB79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1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0E0C4-8F82-4B21-92C5-16E7CAA43765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823B0-A652-4798-B93B-3FE7BCB79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971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0E0C4-8F82-4B21-92C5-16E7CAA43765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823B0-A652-4798-B93B-3FE7BCB79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718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0E0C4-8F82-4B21-92C5-16E7CAA43765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823B0-A652-4798-B93B-3FE7BCB79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344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0E0C4-8F82-4B21-92C5-16E7CAA43765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823B0-A652-4798-B93B-3FE7BCB79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840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0E0C4-8F82-4B21-92C5-16E7CAA43765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823B0-A652-4798-B93B-3FE7BCB79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734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0E0C4-8F82-4B21-92C5-16E7CAA43765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823B0-A652-4798-B93B-3FE7BCB79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307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056344"/>
            <a:ext cx="8897007" cy="1050542"/>
          </a:xfrm>
        </p:spPr>
        <p:txBody>
          <a:bodyPr/>
          <a:lstStyle/>
          <a:p>
            <a:r>
              <a:rPr lang="ru-RU" b="1" dirty="0" smtClean="0"/>
              <a:t>ЦАРСТВО БАКТЕРИИ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626797"/>
            <a:ext cx="9144000" cy="1655762"/>
          </a:xfrm>
          <a:ln w="3175">
            <a:solidFill>
              <a:schemeClr val="tx1"/>
            </a:solidFill>
          </a:ln>
        </p:spPr>
        <p:txBody>
          <a:bodyPr>
            <a:normAutofit fontScale="62500" lnSpcReduction="20000"/>
          </a:bodyPr>
          <a:lstStyle/>
          <a:p>
            <a:endParaRPr lang="ru-RU" sz="3600" dirty="0" smtClean="0"/>
          </a:p>
          <a:p>
            <a:r>
              <a:rPr lang="ru-RU" sz="3600" dirty="0" smtClean="0"/>
              <a:t>Биология </a:t>
            </a:r>
            <a:r>
              <a:rPr lang="ru-RU" sz="3600" dirty="0"/>
              <a:t>5 </a:t>
            </a:r>
            <a:r>
              <a:rPr lang="ru-RU" sz="3600" dirty="0" smtClean="0"/>
              <a:t>класс </a:t>
            </a:r>
          </a:p>
          <a:p>
            <a:r>
              <a:rPr lang="ru-RU" dirty="0"/>
              <a:t>ГКОУ «Специальная (коррекционная) общеобразовательная школа – интернат № 27</a:t>
            </a:r>
            <a:r>
              <a:rPr lang="ru-RU" dirty="0" smtClean="0"/>
              <a:t>» города Пятигорска.</a:t>
            </a:r>
          </a:p>
          <a:p>
            <a:r>
              <a:rPr lang="ru-RU" dirty="0" smtClean="0"/>
              <a:t>Учитель высшей категории Негуляева Е.Ю.</a:t>
            </a:r>
            <a:endParaRPr lang="ru-RU" dirty="0"/>
          </a:p>
          <a:p>
            <a:r>
              <a:rPr lang="ru-RU" dirty="0"/>
              <a:t> </a:t>
            </a:r>
          </a:p>
          <a:p>
            <a:endParaRPr lang="ru-RU" sz="3600" dirty="0" smtClean="0"/>
          </a:p>
          <a:p>
            <a:endParaRPr lang="ru-RU" sz="36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524000" y="2429807"/>
            <a:ext cx="93384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/>
              <a:t>СТРОЕНИЕ И ЖИЗНЕДЕЯТЕЛЬНОСТЬ БАКТЕРИЙ</a:t>
            </a:r>
          </a:p>
        </p:txBody>
      </p:sp>
    </p:spTree>
    <p:extLst>
      <p:ext uri="{BB962C8B-B14F-4D97-AF65-F5344CB8AC3E}">
        <p14:creationId xmlns:p14="http://schemas.microsoft.com/office/powerpoint/2010/main" val="2953505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032144895"/>
              </p:ext>
            </p:extLst>
          </p:nvPr>
        </p:nvGraphicFramePr>
        <p:xfrm>
          <a:off x="1876097" y="457200"/>
          <a:ext cx="9380482" cy="6085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7575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zero50x.myjino.ru/allpic/46/8700-img_1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" t="17269" r="48476" b="4191"/>
          <a:stretch/>
        </p:blipFill>
        <p:spPr bwMode="auto">
          <a:xfrm>
            <a:off x="362606" y="1280159"/>
            <a:ext cx="4067503" cy="4870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900igr.net/up/datai/103833/0014-013-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217" y="1292718"/>
            <a:ext cx="7239000" cy="485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zero50x.myjino.ru/allpic/46/8700-img_1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96" b="19259" l="1806" r="51806">
                        <a14:foregroundMark x1="11667" y1="12963" x2="11667" y2="12963"/>
                        <a14:foregroundMark x1="16111" y1="13704" x2="16111" y2="13704"/>
                        <a14:foregroundMark x1="18889" y1="13333" x2="18889" y2="13333"/>
                        <a14:foregroundMark x1="22222" y1="12407" x2="22222" y2="12407"/>
                        <a14:foregroundMark x1="25417" y1="12593" x2="25417" y2="12593"/>
                        <a14:foregroundMark x1="28472" y1="13333" x2="28472" y2="13333"/>
                        <a14:foregroundMark x1="31111" y1="13333" x2="31111" y2="13333"/>
                        <a14:foregroundMark x1="37083" y1="11667" x2="37083" y2="11667"/>
                        <a14:foregroundMark x1="39167" y1="13333" x2="39167" y2="13333"/>
                        <a14:foregroundMark x1="42917" y1="14074" x2="42917" y2="14074"/>
                        <a14:foregroundMark x1="47083" y1="12963" x2="47083" y2="12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8" t="6784" r="48476" b="83386"/>
          <a:stretch/>
        </p:blipFill>
        <p:spPr bwMode="auto">
          <a:xfrm>
            <a:off x="2974427" y="207754"/>
            <a:ext cx="5448914" cy="81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175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ds03.infourok.ru/uploads/ex/0c8a/0002f2b9-e46a82b4/img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1" t="26271" r="12762" b="4059"/>
          <a:stretch/>
        </p:blipFill>
        <p:spPr bwMode="auto">
          <a:xfrm>
            <a:off x="1140023" y="1326755"/>
            <a:ext cx="8879840" cy="540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731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atin typeface="Arial Black" panose="020B0A04020102020204" pitchFamily="34" charset="0"/>
              </a:rPr>
              <a:t>Бактерии гниения</a:t>
            </a:r>
          </a:p>
        </p:txBody>
      </p:sp>
    </p:spTree>
    <p:extLst>
      <p:ext uri="{BB962C8B-B14F-4D97-AF65-F5344CB8AC3E}">
        <p14:creationId xmlns:p14="http://schemas.microsoft.com/office/powerpoint/2010/main" val="1433353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://hloptarakan.ru/wp-content/uploads/2017/03/gnil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91" y="141350"/>
            <a:ext cx="3845692" cy="356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dachnaya-zhizn.ru/images/dacha/kokkomikoz-vishn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163" y="0"/>
            <a:ext cx="4751442" cy="356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://domdvordorogi.ru/wp-content/uploads/2015/09/Bolezni-drevesiny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919" y="2921422"/>
            <a:ext cx="5740728" cy="346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2" name="Picture 14" descr="https://t4.ftcdn.net/jpg/00/04/73/21/500_F_4732147_Syf3HdtMErif09xB2LXik0mEN4StJnu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335" y="1624887"/>
            <a:ext cx="31623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816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ds03.infourok.ru/uploads/ex/02d6/0000c625-9d11945b/img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6" t="8508" r="71930" b="2432"/>
          <a:stretch/>
        </p:blipFill>
        <p:spPr bwMode="auto">
          <a:xfrm>
            <a:off x="304800" y="175571"/>
            <a:ext cx="2255520" cy="65068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ds03.infourok.ru/uploads/ex/02d6/0000c625-9d11945b/img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53" t="7993" r="42258" b="51389"/>
          <a:stretch/>
        </p:blipFill>
        <p:spPr bwMode="auto">
          <a:xfrm>
            <a:off x="3088385" y="2051630"/>
            <a:ext cx="2313264" cy="31902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ds03.infourok.ru/uploads/ex/02d6/0000c625-9d11945b/img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33" t="7993" r="11386" b="2432"/>
          <a:stretch/>
        </p:blipFill>
        <p:spPr bwMode="auto">
          <a:xfrm>
            <a:off x="9218847" y="175571"/>
            <a:ext cx="2526114" cy="65068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ds03.infourok.ru/uploads/ex/02d6/0000c625-9d11945b/img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7" t="58192" r="42258" b="2432"/>
          <a:stretch/>
        </p:blipFill>
        <p:spPr bwMode="auto">
          <a:xfrm>
            <a:off x="6473419" y="2051629"/>
            <a:ext cx="2414974" cy="31902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5601941" y="3646749"/>
            <a:ext cx="575285" cy="2032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892382" y="365759"/>
            <a:ext cx="6170337" cy="1324929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err="1" smtClean="0">
                <a:latin typeface="Arial Black" panose="020B0A04020102020204" pitchFamily="34" charset="0"/>
              </a:rPr>
              <a:t>Моло</a:t>
            </a:r>
            <a:r>
              <a:rPr lang="ru-RU" sz="4800" b="1" dirty="0" err="1" smtClean="0">
                <a:latin typeface="Calibri" panose="020F0502020204030204" pitchFamily="34" charset="0"/>
              </a:rPr>
              <a:t>́</a:t>
            </a:r>
            <a:r>
              <a:rPr lang="ru-RU" sz="4800" b="1" dirty="0" err="1" smtClean="0">
                <a:latin typeface="Arial Black" panose="020B0A04020102020204" pitchFamily="34" charset="0"/>
              </a:rPr>
              <a:t>чно-ки</a:t>
            </a:r>
            <a:r>
              <a:rPr lang="ru-RU" sz="4800" b="1" dirty="0" err="1" smtClean="0">
                <a:latin typeface="Calibri" panose="020F0502020204030204" pitchFamily="34" charset="0"/>
              </a:rPr>
              <a:t>́</a:t>
            </a:r>
            <a:r>
              <a:rPr lang="ru-RU" sz="4800" b="1" dirty="0" err="1" smtClean="0">
                <a:latin typeface="Arial Black" panose="020B0A04020102020204" pitchFamily="34" charset="0"/>
              </a:rPr>
              <a:t>слые</a:t>
            </a:r>
            <a:r>
              <a:rPr lang="ru-RU" sz="4800" b="1" dirty="0" smtClean="0">
                <a:latin typeface="Arial Black" panose="020B0A04020102020204" pitchFamily="34" charset="0"/>
              </a:rPr>
              <a:t> бактерии</a:t>
            </a:r>
            <a:endParaRPr lang="ru-RU" sz="48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110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fb.ru/misc/i/gallery/11596/2823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0" y="2381765"/>
            <a:ext cx="3908425" cy="26409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m4.wyanokecdn.com/ea04126eef087434414e107695294c4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527" y="2381765"/>
            <a:ext cx="3559810" cy="23251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bolit.info/wp-content/uploads/pnevmoniya-ochagovogo-tipa-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32" t="19838"/>
          <a:stretch/>
        </p:blipFill>
        <p:spPr bwMode="auto">
          <a:xfrm>
            <a:off x="8554719" y="603422"/>
            <a:ext cx="3142615" cy="54975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1734" y="603422"/>
            <a:ext cx="6848476" cy="1107586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err="1">
                <a:latin typeface="Arial Black" panose="020B0A04020102020204" pitchFamily="34" charset="0"/>
              </a:rPr>
              <a:t>Боле́</a:t>
            </a:r>
            <a:r>
              <a:rPr lang="ru-RU" sz="4800" b="1" dirty="0" err="1" smtClean="0">
                <a:latin typeface="Arial Black" panose="020B0A04020102020204" pitchFamily="34" charset="0"/>
              </a:rPr>
              <a:t>зн</a:t>
            </a:r>
            <a:r>
              <a:rPr lang="ru-RU" sz="4800" b="1" spc="100" dirty="0" err="1" smtClean="0">
                <a:latin typeface="Arial Black" panose="020B0A04020102020204" pitchFamily="34" charset="0"/>
              </a:rPr>
              <a:t>ет</a:t>
            </a:r>
            <a:r>
              <a:rPr lang="ru-RU" sz="4800" b="1" dirty="0" err="1" smtClean="0">
                <a:latin typeface="Arial Black" panose="020B0A04020102020204" pitchFamily="34" charset="0"/>
              </a:rPr>
              <a:t>во</a:t>
            </a:r>
            <a:r>
              <a:rPr lang="ru-RU" sz="4800" b="1" dirty="0" err="1">
                <a:latin typeface="Arial Black" panose="020B0A04020102020204" pitchFamily="34" charset="0"/>
              </a:rPr>
              <a:t>́рные</a:t>
            </a:r>
            <a:r>
              <a:rPr lang="ru-RU" sz="4800" b="1" dirty="0">
                <a:latin typeface="Arial Black" panose="020B0A04020102020204" pitchFamily="34" charset="0"/>
              </a:rPr>
              <a:t> бактерии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601527" y="362607"/>
            <a:ext cx="0" cy="74097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3409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ea0168.ru/Biologiya_6-kl/6.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30"/>
          <a:stretch/>
        </p:blipFill>
        <p:spPr bwMode="auto">
          <a:xfrm>
            <a:off x="2042883" y="1545859"/>
            <a:ext cx="7684441" cy="507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 err="1">
                <a:latin typeface="Arial Black" panose="020B0A04020102020204" pitchFamily="34" charset="0"/>
              </a:rPr>
              <a:t>Бакте́рии</a:t>
            </a:r>
            <a:r>
              <a:rPr lang="ru-RU" sz="4800" b="1" dirty="0">
                <a:latin typeface="Arial Black" panose="020B0A04020102020204" pitchFamily="34" charset="0"/>
              </a:rPr>
              <a:t>, </a:t>
            </a:r>
            <a:r>
              <a:rPr lang="ru-RU" sz="4800" b="1" dirty="0" err="1">
                <a:latin typeface="Arial Black" panose="020B0A04020102020204" pitchFamily="34" charset="0"/>
              </a:rPr>
              <a:t>вызыва́ющие</a:t>
            </a:r>
            <a:r>
              <a:rPr lang="ru-RU" sz="4800" b="1" dirty="0">
                <a:latin typeface="Arial Black" panose="020B0A04020102020204" pitchFamily="34" charset="0"/>
              </a:rPr>
              <a:t> болезни растений</a:t>
            </a:r>
          </a:p>
        </p:txBody>
      </p:sp>
    </p:spTree>
    <p:extLst>
      <p:ext uri="{BB962C8B-B14F-4D97-AF65-F5344CB8AC3E}">
        <p14:creationId xmlns:p14="http://schemas.microsoft.com/office/powerpoint/2010/main" val="1961540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7560" y="2559685"/>
            <a:ext cx="10515600" cy="1325563"/>
          </a:xfrm>
          <a:ln w="31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6000" b="1" cap="all" dirty="0" smtClean="0"/>
              <a:t>Размножение БАКТЕРИЙ </a:t>
            </a:r>
            <a:endParaRPr lang="ru-RU" sz="6000" b="1" cap="all" dirty="0"/>
          </a:p>
        </p:txBody>
      </p:sp>
    </p:spTree>
    <p:extLst>
      <p:ext uri="{BB962C8B-B14F-4D97-AF65-F5344CB8AC3E}">
        <p14:creationId xmlns:p14="http://schemas.microsoft.com/office/powerpoint/2010/main" val="37574815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ds03.infourok.ru/uploads/ex/0006/00002715-801c6b5f/3/hello_html_m3c1fd27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76965" y="-381195"/>
            <a:ext cx="6025273" cy="7924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167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mypresentation.ru/documents/18df233046be50a7b3b2146f04338d1f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094" y="0"/>
            <a:ext cx="8927253" cy="669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404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178160"/>
            <a:ext cx="10515600" cy="1325563"/>
          </a:xfrm>
          <a:ln w="31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6000" b="1" cap="all" dirty="0"/>
              <a:t>Форма бактерий</a:t>
            </a:r>
            <a:endParaRPr lang="ru-RU" sz="6000" b="1" cap="all" dirty="0"/>
          </a:p>
        </p:txBody>
      </p:sp>
    </p:spTree>
    <p:extLst>
      <p:ext uri="{BB962C8B-B14F-4D97-AF65-F5344CB8AC3E}">
        <p14:creationId xmlns:p14="http://schemas.microsoft.com/office/powerpoint/2010/main" val="42493216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498725"/>
            <a:ext cx="10515600" cy="1325563"/>
          </a:xfrm>
          <a:ln w="31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6000" b="1" cap="all" dirty="0"/>
              <a:t>Образование спор</a:t>
            </a:r>
          </a:p>
        </p:txBody>
      </p:sp>
    </p:spTree>
    <p:extLst>
      <p:ext uri="{BB962C8B-B14F-4D97-AF65-F5344CB8AC3E}">
        <p14:creationId xmlns:p14="http://schemas.microsoft.com/office/powerpoint/2010/main" val="9530656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f.ppt-online.org/files/slide/3/3aJ5YiKbhug4LVf7Aodx6TUIMpwPsmWBFlXqEZ/slide-1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1" t="5189" r="10189" b="11890"/>
          <a:stretch/>
        </p:blipFill>
        <p:spPr bwMode="auto">
          <a:xfrm>
            <a:off x="1828800" y="274320"/>
            <a:ext cx="8412480" cy="60579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5152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ds02.infourok.ru/uploads/ex/1049/00034498-99025a13/640/img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3" y="57560"/>
            <a:ext cx="9067253" cy="680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0970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640" y="2519045"/>
            <a:ext cx="10515600" cy="1325563"/>
          </a:xfrm>
          <a:ln w="31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6000" b="1" cap="all" dirty="0" err="1" smtClean="0"/>
              <a:t>ВыводЫ</a:t>
            </a:r>
            <a:r>
              <a:rPr lang="ru-RU" sz="6000" b="1" cap="all" dirty="0" smtClean="0"/>
              <a:t> </a:t>
            </a:r>
            <a:endParaRPr lang="ru-RU" sz="6000" b="1" cap="all" dirty="0"/>
          </a:p>
        </p:txBody>
      </p:sp>
    </p:spTree>
    <p:extLst>
      <p:ext uri="{BB962C8B-B14F-4D97-AF65-F5344CB8AC3E}">
        <p14:creationId xmlns:p14="http://schemas.microsoft.com/office/powerpoint/2010/main" val="20835164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smtClean="0"/>
              <a:t>Бактерии </a:t>
            </a:r>
            <a:endParaRPr lang="ru-RU" sz="6600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Бактерии одноклеточные организмы.</a:t>
            </a:r>
          </a:p>
          <a:p>
            <a:r>
              <a:rPr lang="ru-RU" dirty="0" smtClean="0"/>
              <a:t>Они имеют микроскопические размеры.</a:t>
            </a:r>
          </a:p>
          <a:p>
            <a:r>
              <a:rPr lang="ru-RU" dirty="0" smtClean="0"/>
              <a:t>Клетки бактерий устроены проще, чем клетки растений и животных.</a:t>
            </a:r>
          </a:p>
          <a:p>
            <a:r>
              <a:rPr lang="ru-RU" dirty="0" smtClean="0"/>
              <a:t>В бактериальных клетках нет ядра.</a:t>
            </a:r>
          </a:p>
          <a:p>
            <a:r>
              <a:rPr lang="ru-RU" dirty="0" smtClean="0"/>
              <a:t>Обитают в разных условиях.</a:t>
            </a:r>
          </a:p>
          <a:p>
            <a:r>
              <a:rPr lang="ru-RU" dirty="0" smtClean="0"/>
              <a:t>Бактерии очень быстро размножаются делением клетки.</a:t>
            </a:r>
          </a:p>
          <a:p>
            <a:r>
              <a:rPr lang="ru-RU" dirty="0" smtClean="0"/>
              <a:t>При неблагоприятных условиях превращаются в споры.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9791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iolgra.ucoz.ru/Ilustrations/Botanika/forms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50167" l="3002" r="50094">
                        <a14:foregroundMark x1="16886" y1="44833" x2="16886" y2="44833"/>
                        <a14:foregroundMark x1="16886" y1="44833" x2="17261" y2="45333"/>
                        <a14:foregroundMark x1="17261" y1="45333" x2="17261" y2="45333"/>
                        <a14:foregroundMark x1="17261" y1="46500" x2="17261" y2="46500"/>
                        <a14:foregroundMark x1="17261" y1="46833" x2="17448" y2="47333"/>
                        <a14:foregroundMark x1="17448" y1="47333" x2="17448" y2="47333"/>
                        <a14:foregroundMark x1="18011" y1="47333" x2="18011" y2="47333"/>
                        <a14:foregroundMark x1="18386" y1="47333" x2="18386" y2="47333"/>
                        <a14:foregroundMark x1="18386" y1="47333" x2="18386" y2="47333"/>
                        <a14:foregroundMark x1="19137" y1="47333" x2="19137" y2="47333"/>
                        <a14:foregroundMark x1="19325" y1="47167" x2="19325" y2="47167"/>
                        <a14:foregroundMark x1="19325" y1="47167" x2="19325" y2="47167"/>
                        <a14:foregroundMark x1="19887" y1="47000" x2="19887" y2="47000"/>
                        <a14:foregroundMark x1="20263" y1="46333" x2="20263" y2="46333"/>
                        <a14:foregroundMark x1="20263" y1="45833" x2="20263" y2="45833"/>
                        <a14:foregroundMark x1="19887" y1="45333" x2="19887" y2="45333"/>
                        <a14:foregroundMark x1="19887" y1="45167" x2="19887" y2="45167"/>
                        <a14:foregroundMark x1="19512" y1="45167" x2="19512" y2="45167"/>
                        <a14:foregroundMark x1="19325" y1="45167" x2="19137" y2="46000"/>
                        <a14:foregroundMark x1="19325" y1="46000" x2="19325" y2="46000"/>
                        <a14:foregroundMark x1="20263" y1="46000" x2="21388" y2="46167"/>
                        <a14:foregroundMark x1="24203" y1="46000" x2="24203" y2="46000"/>
                        <a14:foregroundMark x1="24765" y1="45833" x2="24765" y2="45833"/>
                        <a14:foregroundMark x1="25141" y1="45500" x2="25141" y2="45500"/>
                        <a14:foregroundMark x1="25141" y1="45500" x2="26454" y2="45833"/>
                        <a14:foregroundMark x1="26642" y1="45833" x2="27580" y2="46000"/>
                        <a14:foregroundMark x1="27767" y1="46167" x2="27767" y2="46167"/>
                        <a14:foregroundMark x1="27955" y1="46167" x2="27955" y2="46167"/>
                        <a14:foregroundMark x1="28518" y1="46500" x2="28518" y2="46500"/>
                        <a14:foregroundMark x1="28705" y1="46833" x2="28705" y2="46833"/>
                        <a14:foregroundMark x1="30957" y1="46833" x2="30957" y2="46833"/>
                        <a14:foregroundMark x1="30957" y1="46833" x2="30957" y2="46833"/>
                        <a14:foregroundMark x1="31332" y1="46167" x2="31332" y2="46167"/>
                        <a14:foregroundMark x1="31332" y1="46167" x2="31332" y2="46167"/>
                        <a14:foregroundMark x1="31707" y1="46333" x2="31707" y2="46333"/>
                        <a14:foregroundMark x1="28893" y1="46333" x2="28893" y2="46333"/>
                        <a14:foregroundMark x1="28518" y1="46333" x2="27767" y2="46833"/>
                        <a14:foregroundMark x1="27392" y1="46833" x2="27392" y2="46833"/>
                        <a14:foregroundMark x1="27392" y1="46833" x2="26642" y2="47000"/>
                        <a14:foregroundMark x1="26266" y1="47000" x2="26266" y2="47000"/>
                        <a14:foregroundMark x1="24765" y1="47833" x2="24765" y2="47833"/>
                        <a14:foregroundMark x1="24765" y1="47833" x2="24765" y2="47833"/>
                        <a14:foregroundMark x1="24765" y1="47833" x2="24765" y2="47833"/>
                        <a14:foregroundMark x1="23827" y1="47500" x2="23827" y2="47500"/>
                        <a14:foregroundMark x1="23827" y1="47500" x2="23827" y2="47500"/>
                        <a14:foregroundMark x1="23265" y1="47000" x2="26454" y2="48000"/>
                        <a14:foregroundMark x1="31707" y1="48000" x2="31707" y2="48000"/>
                        <a14:foregroundMark x1="29081" y1="48000" x2="29081" y2="48000"/>
                        <a14:foregroundMark x1="29081" y1="48000" x2="29081" y2="48000"/>
                        <a14:foregroundMark x1="30582" y1="47000" x2="30582" y2="47000"/>
                        <a14:foregroundMark x1="30582" y1="46333" x2="30582" y2="46333"/>
                        <a14:foregroundMark x1="29456" y1="45500" x2="29456" y2="45500"/>
                        <a14:foregroundMark x1="26642" y1="45500" x2="26642" y2="45500"/>
                        <a14:foregroundMark x1="23640" y1="46333" x2="23640" y2="46333"/>
                        <a14:foregroundMark x1="22889" y1="46333" x2="22889" y2="46333"/>
                        <a14:foregroundMark x1="22514" y1="46167" x2="22514" y2="46167"/>
                        <a14:foregroundMark x1="21388" y1="44500" x2="21388" y2="44500"/>
                        <a14:foregroundMark x1="21013" y1="44500" x2="21013" y2="44500"/>
                        <a14:foregroundMark x1="18386" y1="45500" x2="18386" y2="45500"/>
                        <a14:foregroundMark x1="17448" y1="45333" x2="17448" y2="45333"/>
                        <a14:foregroundMark x1="17448" y1="45000" x2="17448" y2="45000"/>
                        <a14:foregroundMark x1="17636" y1="44500" x2="17636" y2="44500"/>
                        <a14:foregroundMark x1="18199" y1="44500" x2="18199" y2="44500"/>
                        <a14:foregroundMark x1="16886" y1="47333" x2="16886" y2="47333"/>
                        <a14:foregroundMark x1="16698" y1="46000" x2="16698" y2="46000"/>
                        <a14:foregroundMark x1="16698" y1="46000" x2="16698" y2="46000"/>
                        <a14:foregroundMark x1="15947" y1="45333" x2="15947" y2="45333"/>
                        <a14:foregroundMark x1="15947" y1="45000" x2="15947" y2="45000"/>
                        <a14:foregroundMark x1="15947" y1="44500" x2="15947" y2="44500"/>
                        <a14:foregroundMark x1="15947" y1="43667" x2="15947" y2="43667"/>
                        <a14:foregroundMark x1="30206" y1="45000" x2="30206" y2="45000"/>
                        <a14:foregroundMark x1="30957" y1="45000" x2="31707" y2="45000"/>
                        <a14:foregroundMark x1="31707" y1="45000" x2="31707" y2="45000"/>
                        <a14:foregroundMark x1="32083" y1="44833" x2="32083" y2="44833"/>
                        <a14:foregroundMark x1="32270" y1="45000" x2="32270" y2="4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87" r="49341" b="50069"/>
          <a:stretch/>
        </p:blipFill>
        <p:spPr bwMode="auto">
          <a:xfrm>
            <a:off x="64427" y="268013"/>
            <a:ext cx="3565086" cy="367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biolgra.ucoz.ru/Ilustrations/Botanika/forms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50167" l="51220" r="98499">
                        <a14:foregroundMark x1="97749" y1="8833" x2="97749" y2="8833"/>
                        <a14:foregroundMark x1="97749" y1="8833" x2="97749" y2="8833"/>
                        <a14:foregroundMark x1="71670" y1="33667" x2="71670" y2="33667"/>
                        <a14:foregroundMark x1="85741" y1="47000" x2="85741" y2="47000"/>
                        <a14:foregroundMark x1="85741" y1="47000" x2="85741" y2="47000"/>
                        <a14:foregroundMark x1="89306" y1="46333" x2="89306" y2="46333"/>
                        <a14:foregroundMark x1="89493" y1="46333" x2="89493" y2="46333"/>
                        <a14:foregroundMark x1="89869" y1="45833" x2="89869" y2="45833"/>
                        <a14:foregroundMark x1="88180" y1="45500" x2="88180" y2="45500"/>
                        <a14:foregroundMark x1="87242" y1="44833" x2="87242" y2="44833"/>
                        <a14:foregroundMark x1="87242" y1="44833" x2="87242" y2="44833"/>
                        <a14:foregroundMark x1="86304" y1="44833" x2="84991" y2="45167"/>
                        <a14:foregroundMark x1="83114" y1="45500" x2="83114" y2="45500"/>
                        <a14:foregroundMark x1="82176" y1="45500" x2="82176" y2="45500"/>
                        <a14:foregroundMark x1="82176" y1="45500" x2="82176" y2="45500"/>
                        <a14:foregroundMark x1="80675" y1="45500" x2="80675" y2="45500"/>
                        <a14:foregroundMark x1="79550" y1="45833" x2="79550" y2="45833"/>
                        <a14:foregroundMark x1="78612" y1="45667" x2="77861" y2="45667"/>
                        <a14:foregroundMark x1="76923" y1="45667" x2="76923" y2="45667"/>
                        <a14:foregroundMark x1="72795" y1="45667" x2="72795" y2="45667"/>
                        <a14:foregroundMark x1="72608" y1="45667" x2="72608" y2="45667"/>
                        <a14:foregroundMark x1="72045" y1="45500" x2="72045" y2="45500"/>
                        <a14:foregroundMark x1="71295" y1="45167" x2="69981" y2="45167"/>
                        <a14:foregroundMark x1="66041" y1="44833" x2="66041" y2="44833"/>
                        <a14:foregroundMark x1="65666" y1="44667" x2="65666" y2="44667"/>
                        <a14:foregroundMark x1="65666" y1="44667" x2="65666" y2="44667"/>
                        <a14:foregroundMark x1="65666" y1="45500" x2="65666" y2="45500"/>
                        <a14:foregroundMark x1="65666" y1="45500" x2="65666" y2="46167"/>
                        <a14:foregroundMark x1="65666" y1="46333" x2="65666" y2="46333"/>
                        <a14:foregroundMark x1="65854" y1="46333" x2="65854" y2="46333"/>
                        <a14:foregroundMark x1="66229" y1="47000" x2="66229" y2="47000"/>
                        <a14:foregroundMark x1="65291" y1="46333" x2="65291" y2="46333"/>
                        <a14:foregroundMark x1="65291" y1="46333" x2="65291" y2="46333"/>
                        <a14:foregroundMark x1="64916" y1="45833" x2="64916" y2="45833"/>
                        <a14:foregroundMark x1="64353" y1="44833" x2="64353" y2="44833"/>
                        <a14:foregroundMark x1="64353" y1="44833" x2="64353" y2="44833"/>
                        <a14:foregroundMark x1="64165" y1="45000" x2="64165" y2="45000"/>
                        <a14:foregroundMark x1="64165" y1="45667" x2="64165" y2="45667"/>
                        <a14:foregroundMark x1="64165" y1="45667" x2="64165" y2="45667"/>
                        <a14:foregroundMark x1="63977" y1="46167" x2="63977" y2="46167"/>
                        <a14:foregroundMark x1="63977" y1="46167" x2="65291" y2="46333"/>
                        <a14:foregroundMark x1="71670" y1="47667" x2="71670" y2="47667"/>
                        <a14:foregroundMark x1="71670" y1="47833" x2="71670" y2="48000"/>
                        <a14:foregroundMark x1="70544" y1="48000" x2="70544" y2="48000"/>
                        <a14:foregroundMark x1="68480" y1="48000" x2="68480" y2="48000"/>
                        <a14:foregroundMark x1="68293" y1="47833" x2="68293" y2="47833"/>
                        <a14:foregroundMark x1="66229" y1="46500" x2="66229" y2="46500"/>
                        <a14:foregroundMark x1="65291" y1="47000" x2="65291" y2="47000"/>
                        <a14:foregroundMark x1="74859" y1="47667" x2="74859" y2="47667"/>
                        <a14:foregroundMark x1="75422" y1="48167" x2="75422" y2="48167"/>
                        <a14:foregroundMark x1="75985" y1="48667" x2="75985" y2="48667"/>
                        <a14:foregroundMark x1="79362" y1="48000" x2="79362" y2="48000"/>
                        <a14:foregroundMark x1="79362" y1="47833" x2="79362" y2="47833"/>
                        <a14:foregroundMark x1="78987" y1="47667" x2="78987" y2="47667"/>
                        <a14:foregroundMark x1="82927" y1="47000" x2="82927" y2="47000"/>
                        <a14:foregroundMark x1="83114" y1="47000" x2="83114" y2="47000"/>
                        <a14:foregroundMark x1="86304" y1="47333" x2="86304" y2="47333"/>
                        <a14:foregroundMark x1="88368" y1="48000" x2="88368" y2="48000"/>
                        <a14:foregroundMark x1="89306" y1="47833" x2="89306" y2="47833"/>
                        <a14:foregroundMark x1="90056" y1="47333" x2="90056" y2="47333"/>
                        <a14:foregroundMark x1="90619" y1="47333" x2="90619" y2="47333"/>
                        <a14:foregroundMark x1="90807" y1="47333" x2="90807" y2="47333"/>
                        <a14:foregroundMark x1="87430" y1="47667" x2="87430" y2="47667"/>
                        <a14:foregroundMark x1="86304" y1="47667" x2="86304" y2="47667"/>
                        <a14:foregroundMark x1="83865" y1="47333" x2="83865" y2="47333"/>
                        <a14:foregroundMark x1="83865" y1="47333" x2="83865" y2="47333"/>
                        <a14:foregroundMark x1="82927" y1="47667" x2="82927" y2="47667"/>
                        <a14:foregroundMark x1="81989" y1="48000" x2="81989" y2="48000"/>
                        <a14:foregroundMark x1="81426" y1="48000" x2="81426" y2="48000"/>
                        <a14:foregroundMark x1="81426" y1="48000" x2="81426" y2="48000"/>
                        <a14:foregroundMark x1="80675" y1="47833" x2="80675" y2="47833"/>
                        <a14:foregroundMark x1="79737" y1="47833" x2="79737" y2="47833"/>
                        <a14:foregroundMark x1="78799" y1="47667" x2="78799" y2="47667"/>
                        <a14:foregroundMark x1="77298" y1="47667" x2="77298" y2="47667"/>
                        <a14:foregroundMark x1="76923" y1="47667" x2="76923" y2="47667"/>
                        <a14:foregroundMark x1="76173" y1="47333" x2="76173" y2="47333"/>
                        <a14:foregroundMark x1="75422" y1="47333" x2="74484" y2="47667"/>
                        <a14:foregroundMark x1="65291" y1="48500" x2="65291" y2="48500"/>
                        <a14:foregroundMark x1="64165" y1="47000" x2="64165" y2="47000"/>
                        <a14:foregroundMark x1="64165" y1="47000" x2="64165" y2="4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69" t="2207" r="586" b="48690"/>
          <a:stretch/>
        </p:blipFill>
        <p:spPr bwMode="auto">
          <a:xfrm>
            <a:off x="5218968" y="-36687"/>
            <a:ext cx="3751775" cy="428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biolgra.ucoz.ru/Ilustrations/Botanika/forms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667" b="99667" l="1689" r="49343">
                        <a14:foregroundMark x1="14259" y1="96667" x2="14259" y2="96667"/>
                        <a14:foregroundMark x1="13696" y1="96500" x2="13696" y2="96500"/>
                        <a14:foregroundMark x1="12758" y1="95833" x2="12758" y2="95833"/>
                        <a14:foregroundMark x1="12383" y1="95167" x2="12383" y2="95167"/>
                        <a14:foregroundMark x1="12570" y1="93833" x2="12570" y2="93833"/>
                        <a14:foregroundMark x1="12758" y1="93333" x2="12758" y2="93333"/>
                        <a14:foregroundMark x1="13133" y1="92667" x2="13133" y2="92667"/>
                        <a14:foregroundMark x1="13508" y1="92667" x2="14259" y2="93167"/>
                        <a14:foregroundMark x1="14259" y1="93333" x2="14259" y2="93333"/>
                        <a14:foregroundMark x1="14822" y1="93667" x2="16135" y2="94500"/>
                        <a14:foregroundMark x1="16323" y1="94500" x2="16323" y2="94500"/>
                        <a14:foregroundMark x1="16886" y1="94500" x2="16886" y2="94500"/>
                        <a14:foregroundMark x1="17448" y1="94667" x2="17448" y2="94667"/>
                        <a14:foregroundMark x1="17448" y1="94667" x2="17636" y2="95167"/>
                        <a14:foregroundMark x1="17636" y1="95167" x2="17636" y2="95833"/>
                        <a14:foregroundMark x1="17448" y1="96167" x2="17448" y2="96167"/>
                        <a14:foregroundMark x1="16510" y1="96500" x2="16135" y2="95167"/>
                        <a14:foregroundMark x1="15760" y1="94833" x2="15760" y2="94833"/>
                        <a14:foregroundMark x1="15760" y1="94500" x2="15760" y2="94500"/>
                        <a14:foregroundMark x1="16323" y1="94000" x2="16323" y2="94000"/>
                        <a14:foregroundMark x1="16510" y1="93833" x2="17636" y2="93833"/>
                        <a14:foregroundMark x1="18574" y1="93833" x2="18574" y2="93833"/>
                        <a14:foregroundMark x1="19325" y1="95000" x2="19325" y2="95000"/>
                        <a14:foregroundMark x1="19325" y1="95833" x2="21951" y2="96000"/>
                        <a14:foregroundMark x1="22514" y1="95833" x2="22514" y2="95833"/>
                        <a14:foregroundMark x1="22514" y1="95667" x2="23827" y2="95167"/>
                        <a14:foregroundMark x1="24953" y1="95000" x2="25704" y2="95000"/>
                        <a14:foregroundMark x1="26642" y1="94667" x2="26642" y2="94667"/>
                        <a14:foregroundMark x1="27767" y1="94667" x2="30019" y2="94833"/>
                        <a14:foregroundMark x1="30394" y1="94833" x2="30394" y2="94833"/>
                        <a14:foregroundMark x1="31332" y1="94833" x2="32645" y2="95167"/>
                        <a14:foregroundMark x1="33021" y1="95167" x2="33583" y2="95167"/>
                        <a14:foregroundMark x1="34334" y1="95167" x2="35084" y2="95167"/>
                        <a14:foregroundMark x1="35460" y1="95000" x2="35460" y2="95000"/>
                        <a14:foregroundMark x1="36773" y1="94667" x2="37523" y2="94667"/>
                        <a14:foregroundMark x1="38462" y1="94667" x2="38462" y2="94667"/>
                        <a14:foregroundMark x1="39212" y1="94667" x2="39212" y2="94667"/>
                        <a14:foregroundMark x1="39587" y1="94833" x2="39587" y2="94833"/>
                        <a14:foregroundMark x1="39587" y1="95000" x2="38649" y2="95500"/>
                        <a14:foregroundMark x1="38649" y1="95500" x2="38274" y2="96000"/>
                        <a14:foregroundMark x1="38086" y1="96000" x2="38086" y2="96000"/>
                        <a14:foregroundMark x1="37336" y1="96167" x2="37336" y2="96167"/>
                        <a14:foregroundMark x1="36023" y1="96500" x2="35272" y2="96833"/>
                        <a14:foregroundMark x1="34522" y1="96833" x2="34522" y2="96833"/>
                        <a14:foregroundMark x1="34146" y1="96833" x2="33396" y2="97000"/>
                        <a14:foregroundMark x1="32270" y1="97000" x2="32270" y2="97000"/>
                        <a14:foregroundMark x1="31895" y1="97000" x2="31895" y2="97000"/>
                        <a14:foregroundMark x1="30394" y1="97000" x2="30394" y2="97000"/>
                        <a14:foregroundMark x1="29831" y1="96167" x2="29831" y2="96167"/>
                        <a14:foregroundMark x1="29081" y1="96167" x2="29081" y2="96167"/>
                        <a14:foregroundMark x1="27205" y1="96167" x2="27205" y2="96167"/>
                        <a14:foregroundMark x1="27205" y1="96167" x2="27205" y2="96167"/>
                        <a14:foregroundMark x1="27205" y1="96167" x2="27205" y2="96167"/>
                        <a14:foregroundMark x1="25891" y1="96500" x2="25891" y2="96500"/>
                        <a14:foregroundMark x1="24953" y1="96500" x2="24203" y2="97000"/>
                        <a14:foregroundMark x1="24015" y1="97000" x2="24015" y2="97000"/>
                        <a14:foregroundMark x1="23827" y1="97000" x2="23827" y2="97000"/>
                        <a14:foregroundMark x1="23452" y1="97000" x2="23452" y2="97000"/>
                        <a14:foregroundMark x1="22889" y1="97000" x2="22889" y2="97000"/>
                        <a14:foregroundMark x1="21576" y1="96833" x2="21576" y2="96833"/>
                        <a14:foregroundMark x1="21013" y1="94833" x2="21013" y2="94833"/>
                        <a14:foregroundMark x1="21388" y1="94833" x2="21388" y2="94833"/>
                        <a14:foregroundMark x1="21576" y1="94833" x2="22139" y2="94833"/>
                        <a14:foregroundMark x1="22889" y1="94667" x2="22889" y2="94667"/>
                        <a14:foregroundMark x1="23452" y1="94667" x2="23452" y2="94667"/>
                        <a14:foregroundMark x1="24015" y1="94500" x2="24015" y2="94500"/>
                        <a14:foregroundMark x1="24578" y1="94167" x2="32458" y2="95500"/>
                        <a14:foregroundMark x1="38274" y1="94667" x2="38274" y2="94667"/>
                        <a14:foregroundMark x1="38274" y1="94667" x2="38274" y2="94667"/>
                        <a14:foregroundMark x1="38086" y1="93833" x2="38837" y2="95000"/>
                        <a14:foregroundMark x1="39775" y1="96000" x2="39775" y2="96000"/>
                        <a14:foregroundMark x1="39775" y1="96167" x2="39775" y2="97000"/>
                        <a14:foregroundMark x1="38837" y1="97000" x2="38837" y2="97000"/>
                        <a14:foregroundMark x1="36023" y1="96833" x2="36023" y2="96833"/>
                        <a14:foregroundMark x1="24578" y1="97333" x2="24578" y2="97333"/>
                        <a14:foregroundMark x1="23077" y1="97333" x2="23077" y2="97333"/>
                        <a14:foregroundMark x1="21764" y1="96667" x2="20450" y2="96667"/>
                        <a14:foregroundMark x1="18011" y1="96833" x2="18011" y2="96833"/>
                        <a14:foregroundMark x1="18386" y1="97000" x2="19325" y2="97000"/>
                        <a14:foregroundMark x1="19325" y1="96500" x2="19325" y2="96500"/>
                        <a14:foregroundMark x1="20450" y1="96500" x2="20450" y2="96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276" r="49652"/>
          <a:stretch/>
        </p:blipFill>
        <p:spPr bwMode="auto">
          <a:xfrm>
            <a:off x="8245529" y="2731302"/>
            <a:ext cx="3470824" cy="3858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biolgra.ucoz.ru/Ilustrations/Botanika/forms.gi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167" b="98667" l="50657" r="99437">
                        <a14:foregroundMark x1="67730" y1="97167" x2="67730" y2="97167"/>
                        <a14:foregroundMark x1="67730" y1="97167" x2="67730" y2="97167"/>
                        <a14:foregroundMark x1="67542" y1="96500" x2="67542" y2="96500"/>
                        <a14:foregroundMark x1="66979" y1="96167" x2="66979" y2="96167"/>
                        <a14:foregroundMark x1="66792" y1="96000" x2="66792" y2="96000"/>
                        <a14:foregroundMark x1="66792" y1="95333" x2="66792" y2="95333"/>
                        <a14:foregroundMark x1="66041" y1="94500" x2="66041" y2="94500"/>
                        <a14:foregroundMark x1="65854" y1="94000" x2="65854" y2="94000"/>
                        <a14:foregroundMark x1="65478" y1="93667" x2="65478" y2="93667"/>
                        <a14:foregroundMark x1="63977" y1="93667" x2="63977" y2="93667"/>
                        <a14:foregroundMark x1="63977" y1="93667" x2="63977" y2="94667"/>
                        <a14:foregroundMark x1="63977" y1="94667" x2="63977" y2="95667"/>
                        <a14:foregroundMark x1="63977" y1="95667" x2="63977" y2="95667"/>
                        <a14:foregroundMark x1="64540" y1="97167" x2="64540" y2="97167"/>
                        <a14:foregroundMark x1="64540" y1="97333" x2="64540" y2="97333"/>
                        <a14:foregroundMark x1="65854" y1="97667" x2="66792" y2="98000"/>
                        <a14:foregroundMark x1="67542" y1="98000" x2="67542" y2="98000"/>
                        <a14:foregroundMark x1="69231" y1="96833" x2="69231" y2="96833"/>
                        <a14:foregroundMark x1="69794" y1="96333" x2="69794" y2="96333"/>
                        <a14:foregroundMark x1="70356" y1="95667" x2="70356" y2="95667"/>
                        <a14:foregroundMark x1="70544" y1="95167" x2="70544" y2="95167"/>
                        <a14:foregroundMark x1="70544" y1="94500" x2="70544" y2="94500"/>
                        <a14:foregroundMark x1="68668" y1="94000" x2="68668" y2="94000"/>
                        <a14:foregroundMark x1="68668" y1="94000" x2="68668" y2="94000"/>
                        <a14:foregroundMark x1="68668" y1="93833" x2="69418" y2="94500"/>
                        <a14:foregroundMark x1="70169" y1="94667" x2="71107" y2="94833"/>
                        <a14:foregroundMark x1="71107" y1="94833" x2="71107" y2="94833"/>
                        <a14:foregroundMark x1="67917" y1="95333" x2="67917" y2="95333"/>
                        <a14:foregroundMark x1="67917" y1="96000" x2="67917" y2="96000"/>
                        <a14:foregroundMark x1="68293" y1="95667" x2="68293" y2="95667"/>
                        <a14:foregroundMark x1="68668" y1="95667" x2="68668" y2="95667"/>
                        <a14:foregroundMark x1="69794" y1="95667" x2="72045" y2="95667"/>
                        <a14:foregroundMark x1="74296" y1="95167" x2="74296" y2="95167"/>
                        <a14:foregroundMark x1="74296" y1="94500" x2="74296" y2="94500"/>
                        <a14:foregroundMark x1="74296" y1="93833" x2="74296" y2="93833"/>
                        <a14:foregroundMark x1="73921" y1="93167" x2="73921" y2="93167"/>
                        <a14:foregroundMark x1="73921" y1="93167" x2="73921" y2="93167"/>
                        <a14:foregroundMark x1="72420" y1="93000" x2="70544" y2="94333"/>
                        <a14:foregroundMark x1="70356" y1="94500" x2="70356" y2="94500"/>
                        <a14:foregroundMark x1="70169" y1="94500" x2="70169" y2="94500"/>
                        <a14:foregroundMark x1="67917" y1="94833" x2="67917" y2="94833"/>
                        <a14:foregroundMark x1="66979" y1="95167" x2="66979" y2="95167"/>
                        <a14:foregroundMark x1="66979" y1="95167" x2="66979" y2="95167"/>
                        <a14:foregroundMark x1="77861" y1="95667" x2="78799" y2="96833"/>
                        <a14:foregroundMark x1="79362" y1="96833" x2="79362" y2="96833"/>
                        <a14:foregroundMark x1="79737" y1="97000" x2="79737" y2="97000"/>
                        <a14:foregroundMark x1="77674" y1="96167" x2="77674" y2="96167"/>
                        <a14:foregroundMark x1="75797" y1="96167" x2="75797" y2="96167"/>
                        <a14:foregroundMark x1="75047" y1="96333" x2="74109" y2="96500"/>
                        <a14:foregroundMark x1="74109" y1="96500" x2="74109" y2="96500"/>
                        <a14:foregroundMark x1="75985" y1="95667" x2="77111" y2="95667"/>
                        <a14:foregroundMark x1="78049" y1="95500" x2="78049" y2="95500"/>
                        <a14:foregroundMark x1="78987" y1="95500" x2="80675" y2="95500"/>
                        <a14:foregroundMark x1="80863" y1="95500" x2="80863" y2="95500"/>
                        <a14:foregroundMark x1="81614" y1="95333" x2="81614" y2="95333"/>
                        <a14:foregroundMark x1="83490" y1="96500" x2="83490" y2="96500"/>
                        <a14:foregroundMark x1="83490" y1="96500" x2="83490" y2="96500"/>
                        <a14:foregroundMark x1="86679" y1="96500" x2="86679" y2="96500"/>
                        <a14:foregroundMark x1="86867" y1="96333" x2="86867" y2="96333"/>
                        <a14:foregroundMark x1="88180" y1="95167" x2="88180" y2="95167"/>
                        <a14:foregroundMark x1="88931" y1="95167" x2="88931" y2="95167"/>
                        <a14:foregroundMark x1="89681" y1="95167" x2="90432" y2="95167"/>
                        <a14:foregroundMark x1="91370" y1="95167" x2="91370" y2="95167"/>
                        <a14:foregroundMark x1="91557" y1="95167" x2="91557" y2="95167"/>
                        <a14:foregroundMark x1="91557" y1="95500" x2="91557" y2="95500"/>
                        <a14:foregroundMark x1="89869" y1="94500" x2="88555" y2="94667"/>
                        <a14:foregroundMark x1="88555" y1="94833" x2="88555" y2="94833"/>
                        <a14:foregroundMark x1="87054" y1="94833" x2="86304" y2="94833"/>
                        <a14:foregroundMark x1="85741" y1="94833" x2="85741" y2="94833"/>
                        <a14:foregroundMark x1="85366" y1="94667" x2="85366" y2="94667"/>
                        <a14:foregroundMark x1="85366" y1="94667" x2="85366" y2="94667"/>
                        <a14:foregroundMark x1="85178" y1="94667" x2="85178" y2="94667"/>
                        <a14:foregroundMark x1="84615" y1="94333" x2="84615" y2="94333"/>
                        <a14:foregroundMark x1="84053" y1="94333" x2="84053" y2="94333"/>
                        <a14:foregroundMark x1="83114" y1="94500" x2="83114" y2="94500"/>
                        <a14:foregroundMark x1="83114" y1="94500" x2="82552" y2="95167"/>
                        <a14:foregroundMark x1="80300" y1="96833" x2="80300" y2="96833"/>
                        <a14:foregroundMark x1="80300" y1="96833" x2="82176" y2="96833"/>
                        <a14:foregroundMark x1="83677" y1="96833" x2="86679" y2="96833"/>
                        <a14:foregroundMark x1="88555" y1="96833" x2="89493" y2="96833"/>
                        <a14:foregroundMark x1="90619" y1="96167" x2="90619" y2="96167"/>
                        <a14:foregroundMark x1="90994" y1="96167" x2="90994" y2="96167"/>
                        <a14:foregroundMark x1="91557" y1="95500" x2="91557" y2="95500"/>
                        <a14:foregroundMark x1="91557" y1="94500" x2="91557" y2="94500"/>
                        <a14:foregroundMark x1="91557" y1="94333" x2="91557" y2="94333"/>
                        <a14:foregroundMark x1="90619" y1="94333" x2="90619" y2="94333"/>
                        <a14:foregroundMark x1="87805" y1="94500" x2="87805" y2="94500"/>
                        <a14:foregroundMark x1="86867" y1="94500" x2="86867" y2="94500"/>
                        <a14:foregroundMark x1="86679" y1="94500" x2="86679" y2="94500"/>
                        <a14:foregroundMark x1="85366" y1="94667" x2="85366" y2="94667"/>
                        <a14:foregroundMark x1="85178" y1="94667" x2="84053" y2="94833"/>
                        <a14:foregroundMark x1="81801" y1="94833" x2="81801" y2="94833"/>
                        <a14:foregroundMark x1="79550" y1="94500" x2="79550" y2="94500"/>
                        <a14:foregroundMark x1="79362" y1="94333" x2="79362" y2="94333"/>
                        <a14:foregroundMark x1="78612" y1="94000" x2="78612" y2="94000"/>
                        <a14:foregroundMark x1="76735" y1="94000" x2="76735" y2="94000"/>
                        <a14:foregroundMark x1="75797" y1="94000" x2="75797" y2="94000"/>
                        <a14:foregroundMark x1="80675" y1="94333" x2="80675" y2="94333"/>
                        <a14:foregroundMark x1="83114" y1="94667" x2="83114" y2="94667"/>
                        <a14:foregroundMark x1="83677" y1="93833" x2="83677" y2="93833"/>
                        <a14:foregroundMark x1="84240" y1="93500" x2="84240" y2="93500"/>
                        <a14:foregroundMark x1="84615" y1="93500" x2="84615" y2="93500"/>
                        <a14:foregroundMark x1="86304" y1="93500" x2="86304" y2="93500"/>
                        <a14:foregroundMark x1="86867" y1="93500" x2="86867" y2="93500"/>
                        <a14:foregroundMark x1="87617" y1="93500" x2="87617" y2="93500"/>
                        <a14:foregroundMark x1="87242" y1="93500" x2="87242" y2="93500"/>
                        <a14:foregroundMark x1="87242" y1="94667" x2="87242" y2="94667"/>
                        <a14:foregroundMark x1="87617" y1="94667" x2="87617" y2="94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18" t="50759"/>
          <a:stretch/>
        </p:blipFill>
        <p:spPr bwMode="auto">
          <a:xfrm>
            <a:off x="2473358" y="2732109"/>
            <a:ext cx="3436882" cy="385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875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mypresentation.ru/documents/c76ebd05d90c36c28fb253f502f06e46/img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07" t="55448" r="4800" b="2897"/>
          <a:stretch/>
        </p:blipFill>
        <p:spPr bwMode="auto">
          <a:xfrm>
            <a:off x="2301767" y="1854801"/>
            <a:ext cx="6857999" cy="448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/>
              <a:t>Жгутики у бактерий</a:t>
            </a:r>
          </a:p>
        </p:txBody>
      </p:sp>
    </p:spTree>
    <p:extLst>
      <p:ext uri="{BB962C8B-B14F-4D97-AF65-F5344CB8AC3E}">
        <p14:creationId xmlns:p14="http://schemas.microsoft.com/office/powerpoint/2010/main" val="1246896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90794"/>
            <a:ext cx="10560269" cy="4569482"/>
          </a:xfrm>
          <a:ln w="31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6000" b="1" cap="all" dirty="0"/>
              <a:t>Сравнение </a:t>
            </a:r>
            <a:r>
              <a:rPr lang="ru-RU" sz="6000" b="1" cap="all" dirty="0"/>
              <a:t/>
            </a:r>
            <a:br>
              <a:rPr lang="ru-RU" sz="6000" b="1" cap="all" dirty="0"/>
            </a:br>
            <a:r>
              <a:rPr lang="ru-RU" sz="6000" b="1" cap="all" dirty="0"/>
              <a:t>растительной </a:t>
            </a:r>
            <a:r>
              <a:rPr lang="ru-RU" sz="6000" b="1" cap="all" dirty="0"/>
              <a:t>и бактериальной </a:t>
            </a:r>
            <a:r>
              <a:rPr lang="ru-RU" sz="6000" b="1" cap="all" dirty="0"/>
              <a:t/>
            </a:r>
            <a:br>
              <a:rPr lang="ru-RU" sz="6000" b="1" cap="all" dirty="0"/>
            </a:br>
            <a:r>
              <a:rPr lang="ru-RU" sz="6000" b="1" cap="all" dirty="0"/>
              <a:t>клеток</a:t>
            </a:r>
            <a:endParaRPr lang="ru-RU" sz="6000" b="1" cap="all" dirty="0"/>
          </a:p>
        </p:txBody>
      </p:sp>
    </p:spTree>
    <p:extLst>
      <p:ext uri="{BB962C8B-B14F-4D97-AF65-F5344CB8AC3E}">
        <p14:creationId xmlns:p14="http://schemas.microsoft.com/office/powerpoint/2010/main" val="617160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2" descr="Чем бактериальная клетка отличается от растительной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6" t="18269" r="61194" b="47974"/>
          <a:stretch>
            <a:fillRect/>
          </a:stretch>
        </p:blipFill>
        <p:spPr bwMode="auto">
          <a:xfrm>
            <a:off x="704537" y="740979"/>
            <a:ext cx="5207532" cy="485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ds03.infourok.ru/uploads/ex/05b5/00050ec4-b9300a97/hello_html_m726cbdc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82" b="99261" l="2491" r="93524">
                        <a14:foregroundMark x1="16189" y1="46026" x2="16189" y2="46026"/>
                        <a14:foregroundMark x1="17435" y1="46396" x2="17435" y2="46396"/>
                        <a14:foregroundMark x1="18306" y1="47874" x2="18306" y2="48244"/>
                        <a14:foregroundMark x1="18555" y1="48244" x2="19178" y2="48244"/>
                        <a14:foregroundMark x1="20548" y1="55823" x2="20548" y2="55823"/>
                        <a14:foregroundMark x1="18057" y1="56192" x2="18057" y2="56192"/>
                        <a14:foregroundMark x1="17061" y1="54529" x2="17061" y2="54529"/>
                        <a14:foregroundMark x1="17061" y1="53420" x2="17061" y2="53420"/>
                        <a14:foregroundMark x1="25778" y1="60998" x2="25778" y2="60998"/>
                        <a14:foregroundMark x1="23661" y1="60998" x2="23661" y2="60998"/>
                        <a14:foregroundMark x1="22167" y1="60444" x2="22167" y2="60444"/>
                        <a14:foregroundMark x1="20797" y1="59150" x2="20797" y2="59150"/>
                        <a14:foregroundMark x1="20174" y1="58965" x2="20174" y2="58965"/>
                        <a14:foregroundMark x1="19801" y1="58595" x2="19801" y2="58595"/>
                        <a14:foregroundMark x1="19178" y1="58595" x2="18929" y2="58595"/>
                        <a14:foregroundMark x1="18306" y1="58226" x2="18306" y2="58226"/>
                        <a14:foregroundMark x1="17933" y1="58226" x2="17933" y2="58226"/>
                        <a14:foregroundMark x1="17310" y1="58226" x2="17061" y2="58226"/>
                        <a14:foregroundMark x1="17061" y1="58226" x2="17061" y2="58226"/>
                        <a14:foregroundMark x1="16438" y1="58965" x2="16438" y2="58965"/>
                        <a14:foregroundMark x1="15816" y1="59519" x2="15567" y2="60998"/>
                        <a14:foregroundMark x1="26526" y1="66543" x2="26526" y2="66543"/>
                        <a14:foregroundMark x1="22416" y1="66913" x2="22416" y2="66913"/>
                        <a14:foregroundMark x1="19925" y1="66174" x2="19925" y2="66174"/>
                        <a14:foregroundMark x1="19925" y1="66174" x2="19925" y2="66174"/>
                        <a14:foregroundMark x1="18306" y1="66174" x2="18306" y2="66174"/>
                        <a14:foregroundMark x1="17435" y1="66174" x2="17435" y2="66174"/>
                        <a14:foregroundMark x1="16687" y1="66543" x2="16687" y2="66543"/>
                        <a14:foregroundMark x1="16687" y1="67098" x2="16438" y2="68392"/>
                        <a14:foregroundMark x1="16065" y1="68946" x2="16065" y2="68946"/>
                        <a14:foregroundMark x1="20548" y1="67098" x2="20548" y2="670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73" t="35942" r="14909" b="21225"/>
          <a:stretch/>
        </p:blipFill>
        <p:spPr bwMode="auto">
          <a:xfrm>
            <a:off x="7961586" y="3167594"/>
            <a:ext cx="2995448" cy="121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619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525470"/>
              </p:ext>
            </p:extLst>
          </p:nvPr>
        </p:nvGraphicFramePr>
        <p:xfrm>
          <a:off x="441434" y="882872"/>
          <a:ext cx="11335408" cy="471702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534117">
                  <a:extLst>
                    <a:ext uri="{9D8B030D-6E8A-4147-A177-3AD203B41FA5}">
                      <a16:colId xmlns:a16="http://schemas.microsoft.com/office/drawing/2014/main" val="3767531023"/>
                    </a:ext>
                  </a:extLst>
                </a:gridCol>
                <a:gridCol w="6184215">
                  <a:extLst>
                    <a:ext uri="{9D8B030D-6E8A-4147-A177-3AD203B41FA5}">
                      <a16:colId xmlns:a16="http://schemas.microsoft.com/office/drawing/2014/main" val="1918884213"/>
                    </a:ext>
                  </a:extLst>
                </a:gridCol>
                <a:gridCol w="2617076">
                  <a:extLst>
                    <a:ext uri="{9D8B030D-6E8A-4147-A177-3AD203B41FA5}">
                      <a16:colId xmlns:a16="http://schemas.microsoft.com/office/drawing/2014/main" val="1896965414"/>
                    </a:ext>
                  </a:extLst>
                </a:gridCol>
              </a:tblGrid>
              <a:tr h="11280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Растительная клетка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Сравниваемые признаки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Бактериальная клетка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34392836"/>
                  </a:ext>
                </a:extLst>
              </a:tr>
              <a:tr h="3854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Оболочка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75573536"/>
                  </a:ext>
                </a:extLst>
              </a:tr>
              <a:tr h="2820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Мембрана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60974431"/>
                  </a:ext>
                </a:extLst>
              </a:tr>
              <a:tr h="2820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Цитоплазма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88800938"/>
                  </a:ext>
                </a:extLst>
              </a:tr>
              <a:tr h="2820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Движение цитоплазмы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85578034"/>
                  </a:ext>
                </a:extLst>
              </a:tr>
              <a:tr h="2820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Ядро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24526887"/>
                  </a:ext>
                </a:extLst>
              </a:tr>
              <a:tr h="2820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Крупные вакуоли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27916761"/>
                  </a:ext>
                </a:extLst>
              </a:tr>
              <a:tr h="3610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Пластиды (хлоропласты)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69108789"/>
                  </a:ext>
                </a:extLst>
              </a:tr>
              <a:tr h="4581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Размеры клеток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86601640"/>
                  </a:ext>
                </a:extLst>
              </a:tr>
              <a:tr h="2820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Жгутики, волоски.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42961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2707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430643"/>
              </p:ext>
            </p:extLst>
          </p:nvPr>
        </p:nvGraphicFramePr>
        <p:xfrm>
          <a:off x="441434" y="882872"/>
          <a:ext cx="11335408" cy="471702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534117">
                  <a:extLst>
                    <a:ext uri="{9D8B030D-6E8A-4147-A177-3AD203B41FA5}">
                      <a16:colId xmlns:a16="http://schemas.microsoft.com/office/drawing/2014/main" val="3767531023"/>
                    </a:ext>
                  </a:extLst>
                </a:gridCol>
                <a:gridCol w="6184215">
                  <a:extLst>
                    <a:ext uri="{9D8B030D-6E8A-4147-A177-3AD203B41FA5}">
                      <a16:colId xmlns:a16="http://schemas.microsoft.com/office/drawing/2014/main" val="1918884213"/>
                    </a:ext>
                  </a:extLst>
                </a:gridCol>
                <a:gridCol w="2617076">
                  <a:extLst>
                    <a:ext uri="{9D8B030D-6E8A-4147-A177-3AD203B41FA5}">
                      <a16:colId xmlns:a16="http://schemas.microsoft.com/office/drawing/2014/main" val="1896965414"/>
                    </a:ext>
                  </a:extLst>
                </a:gridCol>
              </a:tblGrid>
              <a:tr h="11280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Растительная клетка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Сравниваемые признаки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Бактериальная клетка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34392836"/>
                  </a:ext>
                </a:extLst>
              </a:tr>
              <a:tr h="3854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Есть, 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твёрдая</a:t>
                      </a:r>
                      <a:r>
                        <a:rPr lang="ru-RU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Оболочка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Есть, твёрдая 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75573536"/>
                  </a:ext>
                </a:extLst>
              </a:tr>
              <a:tr h="2820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Мембрана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60974431"/>
                  </a:ext>
                </a:extLst>
              </a:tr>
              <a:tr h="2820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Цитоплазма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88800938"/>
                  </a:ext>
                </a:extLst>
              </a:tr>
              <a:tr h="2820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Движение цитоплазмы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−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85578034"/>
                  </a:ext>
                </a:extLst>
              </a:tr>
              <a:tr h="2820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Ядро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−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24526887"/>
                  </a:ext>
                </a:extLst>
              </a:tr>
              <a:tr h="2820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Крупные вакуоли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−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27916761"/>
                  </a:ext>
                </a:extLst>
              </a:tr>
              <a:tr h="3610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Пластиды (хлоропласты)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−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69108789"/>
                  </a:ext>
                </a:extLst>
              </a:tr>
              <a:tr h="4581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Крупные клетки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Размеры клеток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Мелкие клетки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86601640"/>
                  </a:ext>
                </a:extLst>
              </a:tr>
              <a:tr h="2820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−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Жгутики, волоски.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42961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6766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9373" y="2367346"/>
            <a:ext cx="10515600" cy="1325563"/>
          </a:xfrm>
          <a:ln w="31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6000" b="1" cap="all" dirty="0"/>
              <a:t>Питание бактерий</a:t>
            </a:r>
          </a:p>
        </p:txBody>
      </p:sp>
    </p:spTree>
    <p:extLst>
      <p:ext uri="{BB962C8B-B14F-4D97-AF65-F5344CB8AC3E}">
        <p14:creationId xmlns:p14="http://schemas.microsoft.com/office/powerpoint/2010/main" val="18302781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467</TotalTime>
  <Words>214</Words>
  <Application>Microsoft Office PowerPoint</Application>
  <PresentationFormat>Широкоэкранный</PresentationFormat>
  <Paragraphs>76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Arial Black</vt:lpstr>
      <vt:lpstr>Calibri</vt:lpstr>
      <vt:lpstr>Calibri Light</vt:lpstr>
      <vt:lpstr>Тема Office</vt:lpstr>
      <vt:lpstr>ЦАРСТВО БАКТЕРИИ</vt:lpstr>
      <vt:lpstr>Форма бактерий</vt:lpstr>
      <vt:lpstr>Презентация PowerPoint</vt:lpstr>
      <vt:lpstr>Жгутики у бактерий</vt:lpstr>
      <vt:lpstr>Сравнение  растительной и бактериальной  клеток</vt:lpstr>
      <vt:lpstr>Презентация PowerPoint</vt:lpstr>
      <vt:lpstr>Презентация PowerPoint</vt:lpstr>
      <vt:lpstr>Презентация PowerPoint</vt:lpstr>
      <vt:lpstr>Питание бактерий</vt:lpstr>
      <vt:lpstr>Презентация PowerPoint</vt:lpstr>
      <vt:lpstr>Презентация PowerPoint</vt:lpstr>
      <vt:lpstr>Бактерии гниения</vt:lpstr>
      <vt:lpstr>Презентация PowerPoint</vt:lpstr>
      <vt:lpstr>Моло́чно-ки́слые бактерии</vt:lpstr>
      <vt:lpstr>Боле́знетво́рные бактерии</vt:lpstr>
      <vt:lpstr>Бакте́рии, вызыва́ющие болезни растений</vt:lpstr>
      <vt:lpstr>Размножение БАКТЕРИЙ </vt:lpstr>
      <vt:lpstr>Презентация PowerPoint</vt:lpstr>
      <vt:lpstr>Презентация PowerPoint</vt:lpstr>
      <vt:lpstr>Образование спор</vt:lpstr>
      <vt:lpstr>Презентация PowerPoint</vt:lpstr>
      <vt:lpstr>Презентация PowerPoint</vt:lpstr>
      <vt:lpstr>ВыводЫ </vt:lpstr>
      <vt:lpstr>Бактерии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ELENA</dc:creator>
  <cp:lastModifiedBy>ELENA</cp:lastModifiedBy>
  <cp:revision>26</cp:revision>
  <dcterms:created xsi:type="dcterms:W3CDTF">2017-12-21T17:36:34Z</dcterms:created>
  <dcterms:modified xsi:type="dcterms:W3CDTF">2020-08-27T19:00:20Z</dcterms:modified>
</cp:coreProperties>
</file>