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0" r:id="rId2"/>
    <p:sldId id="256" r:id="rId3"/>
    <p:sldId id="257" r:id="rId4"/>
    <p:sldId id="258" r:id="rId5"/>
    <p:sldId id="308" r:id="rId6"/>
    <p:sldId id="259" r:id="rId7"/>
    <p:sldId id="262" r:id="rId8"/>
    <p:sldId id="319" r:id="rId9"/>
    <p:sldId id="324" r:id="rId10"/>
    <p:sldId id="325" r:id="rId11"/>
    <p:sldId id="327" r:id="rId12"/>
    <p:sldId id="326" r:id="rId13"/>
    <p:sldId id="263" r:id="rId14"/>
    <p:sldId id="309" r:id="rId15"/>
    <p:sldId id="340" r:id="rId16"/>
    <p:sldId id="265" r:id="rId17"/>
    <p:sldId id="305" r:id="rId18"/>
    <p:sldId id="337" r:id="rId19"/>
    <p:sldId id="341" r:id="rId20"/>
    <p:sldId id="362" r:id="rId21"/>
    <p:sldId id="301" r:id="rId22"/>
    <p:sldId id="302" r:id="rId23"/>
    <p:sldId id="303" r:id="rId24"/>
    <p:sldId id="304" r:id="rId25"/>
    <p:sldId id="269" r:id="rId26"/>
    <p:sldId id="267" r:id="rId27"/>
    <p:sldId id="306" r:id="rId28"/>
    <p:sldId id="338" r:id="rId29"/>
    <p:sldId id="313" r:id="rId30"/>
    <p:sldId id="315" r:id="rId31"/>
    <p:sldId id="274" r:id="rId32"/>
    <p:sldId id="331" r:id="rId33"/>
    <p:sldId id="333" r:id="rId34"/>
    <p:sldId id="343" r:id="rId35"/>
    <p:sldId id="329" r:id="rId36"/>
    <p:sldId id="276" r:id="rId37"/>
    <p:sldId id="347" r:id="rId38"/>
    <p:sldId id="346" r:id="rId39"/>
    <p:sldId id="350" r:id="rId40"/>
    <p:sldId id="278" r:id="rId41"/>
    <p:sldId id="360" r:id="rId42"/>
    <p:sldId id="289" r:id="rId43"/>
    <p:sldId id="355" r:id="rId44"/>
    <p:sldId id="354" r:id="rId45"/>
    <p:sldId id="356" r:id="rId46"/>
    <p:sldId id="292" r:id="rId47"/>
    <p:sldId id="311" r:id="rId48"/>
    <p:sldId id="312" r:id="rId49"/>
    <p:sldId id="322" r:id="rId50"/>
    <p:sldId id="316" r:id="rId51"/>
    <p:sldId id="349" r:id="rId52"/>
    <p:sldId id="359" r:id="rId53"/>
    <p:sldId id="317" r:id="rId5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55" d="100"/>
          <a:sy n="55" d="100"/>
        </p:scale>
        <p:origin x="-1806" y="-3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30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Валентина\Desktop\ХХЛОМА новое\с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user\Рабочий стол\ХОХЛОМА 2 КАРТ\с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280920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Валентина\Desktop\ХХЛОМА новое\с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8424936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E:\ХОХЛОМА\ХОХ роспись\рис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280920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5" name="Picture 3" descr="E:\ХОХЛОМА\Картинки хохлома\7 Роспис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208912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Валентина\Desktop\ХХЛОМА новое\с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user\Рабочий стол\корона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712879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3" name="Picture 3" descr="E:\ХОХЛОМА\ХОХ изделия\х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5316810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Валентина\Desktop\ХХЛОМА новое\с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E:\ХОХЛОМА\Картинки хохлома\6. В музе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8280920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Валентина\Desktop\ХХЛОМА новое\с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0"/>
            <a:ext cx="69342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ХОХЛОМА\ХОХ слайды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112"/>
            <a:ext cx="9144000" cy="6849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Валентина\Desktop\ХХЛОМА новое\хоо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7424"/>
            <a:ext cx="9144000" cy="7245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Валентина\Desktop\ХХЛОМА новое\х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Валентина\Desktop\ХХЛОМА новое\хо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31440"/>
            <a:ext cx="9144000" cy="7389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Валентина\Desktop\ХХЛОМА новое\хо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Валентина\Desktop\ХХЛОМА новое\с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user\Рабочий стол\с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1" name="Picture 3" descr="E:\ХОХЛОМА\Картинки хохлома\9.Посу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35292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Валентина\Desktop\ХХЛОМА новое\пос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КРИТЕРИЙ 3. 1\Картинки хохлома\6..В музе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Валентина\Desktop\ХХЛОМА новое\пс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ХОХЛОМА\ХОХ слайды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820891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Валентина\Desktop\ХХЛОМА новое\пос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E:\ХОХЛОМА\ХОХ современ\276ae62ac1028b5de6ab00dff7cd-сов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ХОХЛОМА\ХОХ современ\сов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653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Валентина\Desktop\ХХЛОМА новое\хо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E:\ХОХЛОМА\ХОХ современ\х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44000" cy="5301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ХОХЛОМА\ХОХ современ\с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user\Рабочий стол\с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user\Рабочий стол\с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user\Рабочий стол\с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712879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user\Рабочий стол\с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8208912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E:\ХОХЛОМА\ХОХ слайды\5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E:\ХОХЛОМА\ХОХ современ\9bb914cdх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820891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Валентина\Desktop\Костю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ХОХЛОМА\ХОХ одежда\оде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E:\ХОХЛОМА\ХОХ одежда\оде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564904"/>
            <a:ext cx="5400600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E:\ХОХЛОМА\ХОХ одежда\од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8513" y="2505075"/>
            <a:ext cx="2466975" cy="1847850"/>
          </a:xfrm>
          <a:prstGeom prst="rect">
            <a:avLst/>
          </a:prstGeom>
          <a:noFill/>
        </p:spPr>
      </p:pic>
      <p:pic>
        <p:nvPicPr>
          <p:cNvPr id="16387" name="Picture 3" descr="E:\ХОХЛОМА\ХОХ одежда\оде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628800"/>
            <a:ext cx="4699223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E:\ХОХЛОМА\ХОХ одежда\оде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204864"/>
            <a:ext cx="4248472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E:\ХОХЛОМА\ХОХ одежда\оде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32656"/>
            <a:ext cx="4320480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Валентина\Desktop\ХХЛОМА новое\хо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42493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Валентина\Desktop\ХХЛОМА новое\хо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828092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Documents and Settings\user\Рабочий стол\сс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0"/>
            <a:ext cx="73448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Валентина\Desktop\ХХЛОМА новое\-России-с-хох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Users\Валентина\Desktop\ХХЛОМА новое\бу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E:\ХОХЛОМА\Картинки хохлома\1. Эмблем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204864"/>
            <a:ext cx="5400600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E:\ХОХЛОМА\ХОХ слайды\х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424936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Валентина\Desktop\ХХЛОМА новое\кон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E:\ХОХЛОМА\ХОХ слайды\6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8208912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Валентина\Desktop\ХХЛОМА новое\с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8280920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3730" name="Picture 2" descr="C:\Users\Валентина\Desktop\ХХЛОМА новое\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09724"/>
            <a:ext cx="8208912" cy="46275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Валентина\Desktop\ХХЛОМА новое\с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280920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0</Words>
  <Application>Microsoft Office PowerPoint</Application>
  <PresentationFormat>Экран (4:3)</PresentationFormat>
  <Paragraphs>0</Paragraphs>
  <Slides>53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 Windows</cp:lastModifiedBy>
  <cp:revision>64</cp:revision>
  <dcterms:modified xsi:type="dcterms:W3CDTF">2020-04-25T20:23:17Z</dcterms:modified>
</cp:coreProperties>
</file>