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2" r:id="rId3"/>
    <p:sldId id="274" r:id="rId4"/>
    <p:sldId id="264" r:id="rId5"/>
    <p:sldId id="258" r:id="rId6"/>
    <p:sldId id="270" r:id="rId7"/>
    <p:sldId id="275" r:id="rId8"/>
    <p:sldId id="276" r:id="rId9"/>
    <p:sldId id="277" r:id="rId10"/>
    <p:sldId id="260" r:id="rId11"/>
    <p:sldId id="261" r:id="rId12"/>
    <p:sldId id="262" r:id="rId13"/>
    <p:sldId id="263" r:id="rId14"/>
    <p:sldId id="267" r:id="rId15"/>
    <p:sldId id="265" r:id="rId16"/>
    <p:sldId id="266" r:id="rId17"/>
    <p:sldId id="271" r:id="rId18"/>
    <p:sldId id="278" r:id="rId19"/>
    <p:sldId id="272" r:id="rId20"/>
    <p:sldId id="279" r:id="rId21"/>
    <p:sldId id="273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912" autoAdjust="0"/>
    <p:restoredTop sz="94660"/>
  </p:normalViewPr>
  <p:slideViewPr>
    <p:cSldViewPr>
      <p:cViewPr>
        <p:scale>
          <a:sx n="60" d="100"/>
          <a:sy n="60" d="100"/>
        </p:scale>
        <p:origin x="-190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2918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Тема: «Космос»</a:t>
            </a:r>
          </a:p>
          <a:p>
            <a:pPr algn="ctr"/>
            <a:r>
              <a:rPr lang="ru-RU" sz="3200" dirty="0" smtClean="0"/>
              <a:t>Расширять представления о космосе,</a:t>
            </a:r>
          </a:p>
          <a:p>
            <a:pPr algn="ctr"/>
            <a:r>
              <a:rPr lang="ru-RU" sz="3200" dirty="0" smtClean="0"/>
              <a:t>подводить к пониманию того, что освоение </a:t>
            </a:r>
            <a:r>
              <a:rPr lang="ru-RU" sz="3200" dirty="0" err="1" smtClean="0"/>
              <a:t>космоса-ключ</a:t>
            </a:r>
            <a:r>
              <a:rPr lang="ru-RU" sz="3200" dirty="0" smtClean="0"/>
              <a:t> к решению многих проблем на земле, рассказать детям о Ю.Гагарине.</a:t>
            </a:r>
            <a:endParaRPr lang="ru-RU" sz="3200" dirty="0"/>
          </a:p>
        </p:txBody>
      </p:sp>
      <p:pic>
        <p:nvPicPr>
          <p:cNvPr id="5" name="Picture 2" descr="C:\Users\user\Desktop\IMG_20200406_125330.jpg"/>
          <p:cNvPicPr>
            <a:picLocks noChangeAspect="1" noChangeArrowheads="1"/>
          </p:cNvPicPr>
          <p:nvPr/>
        </p:nvPicPr>
        <p:blipFill>
          <a:blip r:embed="rId2"/>
          <a:srcRect l="1612" t="50000" b="4166"/>
          <a:stretch>
            <a:fillRect/>
          </a:stretch>
        </p:blipFill>
        <p:spPr bwMode="auto">
          <a:xfrm>
            <a:off x="2214546" y="3500438"/>
            <a:ext cx="4357718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C:\Users\user\Desktop\2\zemlya-i-luna-f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643182"/>
            <a:ext cx="4500594" cy="4003224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 rot="10800000" flipH="1" flipV="1">
            <a:off x="457200" y="3863182"/>
            <a:ext cx="2614602" cy="56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6072198" y="2714620"/>
            <a:ext cx="185738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86710" y="1928802"/>
            <a:ext cx="17859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</a:t>
            </a:r>
            <a:r>
              <a:rPr lang="ru-RU" sz="2800" dirty="0" smtClean="0"/>
              <a:t>Луна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14282" y="3286124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Земля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71472" y="642918"/>
            <a:ext cx="800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Естественный спутник Земли- Это Луна. Слово «естественный» означает, что её создала природа. Искусственные спутники Земли – это космические аппараты, обращающие вокруг нашей планеты. Слово «искусственные» говорит  о том, что их создали люди.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2\2f7cc38d33afed2b6876bc070705e6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8015127" cy="45085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500042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«Крылья» космической станции- это солнечные батареи. Они «ловят» солнечные лучи и превращают их в электрический ток. А ток освещает, обогревает станцию и питает научные приборы.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2\iss_0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857496"/>
            <a:ext cx="5486400" cy="36480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571480"/>
            <a:ext cx="7358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Космонавты в иллюминатор наблюдают Солнце  и звезды, фотографируют Землю. Им приходится плавить и сваривать металл, испытывать прочность различных материалов. Космонавты выращивают на станции различные растения, чтобы узнать, как они чувствуют  себя в космосе.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642918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Искусственные спутники Земли передают телевизионные сигналы, сигналы мобильных телефонов и навигаторов. Навигаторы- это приборы, которые определяют место положение кораблей, самолетов, автомобилей и другого транспорта.</a:t>
            </a:r>
            <a:endParaRPr lang="ru-RU" sz="2400" b="1" dirty="0"/>
          </a:p>
        </p:txBody>
      </p:sp>
      <p:pic>
        <p:nvPicPr>
          <p:cNvPr id="20482" name="Picture 2" descr="https://im0-tub-ru.yandex.net/i?id=f6a1526c6b51e5bcfa3a36ffb2770549-l&amp;n=13"/>
          <p:cNvPicPr>
            <a:picLocks noChangeAspect="1" noChangeArrowheads="1"/>
          </p:cNvPicPr>
          <p:nvPr/>
        </p:nvPicPr>
        <p:blipFill>
          <a:blip r:embed="rId2"/>
          <a:srcRect l="13125" t="8334" r="18437"/>
          <a:stretch>
            <a:fillRect/>
          </a:stretch>
        </p:blipFill>
        <p:spPr bwMode="auto">
          <a:xfrm>
            <a:off x="214282" y="2589360"/>
            <a:ext cx="5286412" cy="39828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00728" y="5357826"/>
            <a:ext cx="314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Советский учёный, конструктор ракетно-космических систем,</a:t>
            </a:r>
            <a:endParaRPr lang="ru-RU" dirty="0"/>
          </a:p>
        </p:txBody>
      </p:sp>
      <p:pic>
        <p:nvPicPr>
          <p:cNvPr id="20484" name="Picture 4" descr="https://avatars.mds.yandex.net/get-pdb/1811947/a99dde60-e4bc-4015-a079-d1d76869c714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571744"/>
            <a:ext cx="2130409" cy="2645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.mycdn.me/i?r=AzEPZsRbOZEKgBhR0XGMT1RkIIBnCPVR30xGAulrCdI66KaKTM5SRkZCeTgDn6uOyic"/>
          <p:cNvPicPr>
            <a:picLocks noChangeAspect="1" noChangeArrowheads="1"/>
          </p:cNvPicPr>
          <p:nvPr/>
        </p:nvPicPr>
        <p:blipFill>
          <a:blip r:embed="rId2"/>
          <a:srcRect t="12500"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285728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Первые в космос полетели собаки Белка и Стрелка.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00042"/>
            <a:ext cx="7358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Первым человеком, полетевшим в космос, был наш соотечественник Юрий Алексеевич Гагарин. Люди научились создавать и запускать в космос искусственные спутники и космические станции.</a:t>
            </a:r>
            <a:endParaRPr lang="ru-RU" sz="2000" b="1" dirty="0"/>
          </a:p>
        </p:txBody>
      </p:sp>
      <p:pic>
        <p:nvPicPr>
          <p:cNvPr id="21506" name="Picture 2" descr="https://ds04.infourok.ru/uploads/ex/0325/000546cc-724f2438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6238887" cy="4679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C:\Users\user\Desktop\IMG_20200406_1253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89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1143000"/>
          </a:xfrm>
        </p:spPr>
        <p:txBody>
          <a:bodyPr/>
          <a:lstStyle/>
          <a:p>
            <a:r>
              <a:rPr lang="ru-RU" dirty="0" smtClean="0"/>
              <a:t>Найди лишний предмет</a:t>
            </a:r>
            <a:endParaRPr lang="ru-RU" dirty="0"/>
          </a:p>
        </p:txBody>
      </p:sp>
      <p:pic>
        <p:nvPicPr>
          <p:cNvPr id="3074" name="Picture 2" descr="https://avatars.mds.yandex.net/get-pdb/1936789/f74a5545-9ea6-4da8-99e2-ba82ab51c3ff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2380811" cy="2144714"/>
          </a:xfrm>
          <a:prstGeom prst="rect">
            <a:avLst/>
          </a:prstGeom>
          <a:noFill/>
        </p:spPr>
      </p:pic>
      <p:pic>
        <p:nvPicPr>
          <p:cNvPr id="3080" name="Picture 8" descr="https://forum.materinstvo.ru/uploads/1301475244/post-56918-13015623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857628"/>
            <a:ext cx="2409457" cy="2305048"/>
          </a:xfrm>
          <a:prstGeom prst="rect">
            <a:avLst/>
          </a:prstGeom>
          <a:noFill/>
        </p:spPr>
      </p:pic>
      <p:pic>
        <p:nvPicPr>
          <p:cNvPr id="3082" name="Picture 10" descr="https://thumbs.dreamstime.com/b/%D1%81%D0%BF%D1%83%D1%82%D0%BD%D0%B8%D0%BA%D0%BE%D0%B2%D1%8B%D0%B9-%D0%BA%D0%BE%D1%81%D0%BC%D0%BE%D1%81-227907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571612"/>
            <a:ext cx="2643206" cy="2659726"/>
          </a:xfrm>
          <a:prstGeom prst="rect">
            <a:avLst/>
          </a:prstGeom>
          <a:noFill/>
        </p:spPr>
      </p:pic>
      <p:pic>
        <p:nvPicPr>
          <p:cNvPr id="3084" name="Picture 12" descr="http://ds29.detkin-club.ru/images/events/samoletik_5bed9f72bf53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400449"/>
            <a:ext cx="4968735" cy="3457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1143000"/>
          </a:xfrm>
        </p:spPr>
        <p:txBody>
          <a:bodyPr/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  <p:pic>
        <p:nvPicPr>
          <p:cNvPr id="3074" name="Picture 2" descr="https://avatars.mds.yandex.net/get-pdb/1936789/f74a5545-9ea6-4da8-99e2-ba82ab51c3ff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2380811" cy="2144714"/>
          </a:xfrm>
          <a:prstGeom prst="rect">
            <a:avLst/>
          </a:prstGeom>
          <a:noFill/>
        </p:spPr>
      </p:pic>
      <p:pic>
        <p:nvPicPr>
          <p:cNvPr id="3080" name="Picture 8" descr="https://forum.materinstvo.ru/uploads/1301475244/post-56918-13015623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071942"/>
            <a:ext cx="2409457" cy="2305048"/>
          </a:xfrm>
          <a:prstGeom prst="rect">
            <a:avLst/>
          </a:prstGeom>
          <a:noFill/>
        </p:spPr>
      </p:pic>
      <p:pic>
        <p:nvPicPr>
          <p:cNvPr id="3082" name="Picture 10" descr="https://thumbs.dreamstime.com/b/%D1%81%D0%BF%D1%83%D1%82%D0%BD%D0%B8%D0%BA%D0%BE%D0%B2%D1%8B%D0%B9-%D0%BA%D0%BE%D1%81%D0%BC%D0%BE%D1%81-227907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571612"/>
            <a:ext cx="2643206" cy="2659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1143000"/>
          </a:xfrm>
        </p:spPr>
        <p:txBody>
          <a:bodyPr/>
          <a:lstStyle/>
          <a:p>
            <a:r>
              <a:rPr lang="ru-RU" dirty="0" smtClean="0"/>
              <a:t>Найди лишний предмет</a:t>
            </a:r>
            <a:endParaRPr lang="ru-RU" dirty="0"/>
          </a:p>
        </p:txBody>
      </p:sp>
      <p:pic>
        <p:nvPicPr>
          <p:cNvPr id="5" name="Picture 2" descr="C:\Users\user\Desktop\2\s1200.jpg"/>
          <p:cNvPicPr>
            <a:picLocks noChangeAspect="1" noChangeArrowheads="1"/>
          </p:cNvPicPr>
          <p:nvPr/>
        </p:nvPicPr>
        <p:blipFill>
          <a:blip r:embed="rId2"/>
          <a:srcRect l="44445" t="33641" r="36111" b="30850"/>
          <a:stretch>
            <a:fillRect/>
          </a:stretch>
        </p:blipFill>
        <p:spPr bwMode="auto">
          <a:xfrm>
            <a:off x="3571868" y="3857628"/>
            <a:ext cx="2000264" cy="2714644"/>
          </a:xfrm>
          <a:prstGeom prst="rect">
            <a:avLst/>
          </a:prstGeom>
          <a:noFill/>
        </p:spPr>
      </p:pic>
      <p:pic>
        <p:nvPicPr>
          <p:cNvPr id="6" name="Picture 2" descr="C:\Users\user\Desktop\2\s1200.jpg"/>
          <p:cNvPicPr>
            <a:picLocks noChangeAspect="1" noChangeArrowheads="1"/>
          </p:cNvPicPr>
          <p:nvPr/>
        </p:nvPicPr>
        <p:blipFill>
          <a:blip r:embed="rId2"/>
          <a:srcRect t="68750" r="72132"/>
          <a:stretch>
            <a:fillRect/>
          </a:stretch>
        </p:blipFill>
        <p:spPr bwMode="auto">
          <a:xfrm>
            <a:off x="357158" y="2786058"/>
            <a:ext cx="2571736" cy="2143116"/>
          </a:xfrm>
          <a:prstGeom prst="rect">
            <a:avLst/>
          </a:prstGeom>
          <a:noFill/>
        </p:spPr>
      </p:pic>
      <p:pic>
        <p:nvPicPr>
          <p:cNvPr id="9" name="Picture 2" descr="C:\Users\user\Desktop\2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000" t="72727" r="49166" b="14286"/>
          <a:stretch>
            <a:fillRect/>
          </a:stretch>
        </p:blipFill>
        <p:spPr bwMode="auto">
          <a:xfrm>
            <a:off x="3214678" y="1357298"/>
            <a:ext cx="2786050" cy="2037846"/>
          </a:xfrm>
          <a:prstGeom prst="rect">
            <a:avLst/>
          </a:prstGeom>
          <a:noFill/>
        </p:spPr>
      </p:pic>
      <p:pic>
        <p:nvPicPr>
          <p:cNvPr id="10" name="Picture 2" descr="C:\Users\user\Desktop\2\s1200.jpg"/>
          <p:cNvPicPr>
            <a:picLocks noChangeAspect="1" noChangeArrowheads="1"/>
          </p:cNvPicPr>
          <p:nvPr/>
        </p:nvPicPr>
        <p:blipFill>
          <a:blip r:embed="rId2"/>
          <a:srcRect t="11458" r="83744" b="65625"/>
          <a:stretch>
            <a:fillRect/>
          </a:stretch>
        </p:blipFill>
        <p:spPr bwMode="auto">
          <a:xfrm>
            <a:off x="6357950" y="4071942"/>
            <a:ext cx="2454817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6386" name="Picture 2" descr="https://beauty.mypartnershop.ru/pictures/1011187162.jpg"/>
          <p:cNvPicPr>
            <a:picLocks noChangeAspect="1" noChangeArrowheads="1"/>
          </p:cNvPicPr>
          <p:nvPr/>
        </p:nvPicPr>
        <p:blipFill>
          <a:blip r:embed="rId2" cstate="print"/>
          <a:srcRect t="43862"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429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Незнайка  мечтает полететь в космос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1143000"/>
          </a:xfrm>
        </p:spPr>
        <p:txBody>
          <a:bodyPr/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  <p:pic>
        <p:nvPicPr>
          <p:cNvPr id="6" name="Picture 2" descr="C:\Users\user\Desktop\2\s1200.jpg"/>
          <p:cNvPicPr>
            <a:picLocks noChangeAspect="1" noChangeArrowheads="1"/>
          </p:cNvPicPr>
          <p:nvPr/>
        </p:nvPicPr>
        <p:blipFill>
          <a:blip r:embed="rId2"/>
          <a:srcRect t="68750" r="72132"/>
          <a:stretch>
            <a:fillRect/>
          </a:stretch>
        </p:blipFill>
        <p:spPr bwMode="auto">
          <a:xfrm>
            <a:off x="357158" y="2786058"/>
            <a:ext cx="2571736" cy="2143116"/>
          </a:xfrm>
          <a:prstGeom prst="rect">
            <a:avLst/>
          </a:prstGeom>
          <a:noFill/>
        </p:spPr>
      </p:pic>
      <p:pic>
        <p:nvPicPr>
          <p:cNvPr id="9" name="Picture 2" descr="C:\Users\user\Desktop\2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000" t="72727" r="49166" b="14286"/>
          <a:stretch>
            <a:fillRect/>
          </a:stretch>
        </p:blipFill>
        <p:spPr bwMode="auto">
          <a:xfrm>
            <a:off x="3214678" y="2786058"/>
            <a:ext cx="2786050" cy="2037846"/>
          </a:xfrm>
          <a:prstGeom prst="rect">
            <a:avLst/>
          </a:prstGeom>
          <a:noFill/>
        </p:spPr>
      </p:pic>
      <p:pic>
        <p:nvPicPr>
          <p:cNvPr id="10" name="Picture 2" descr="C:\Users\user\Desktop\2\s1200.jpg"/>
          <p:cNvPicPr>
            <a:picLocks noChangeAspect="1" noChangeArrowheads="1"/>
          </p:cNvPicPr>
          <p:nvPr/>
        </p:nvPicPr>
        <p:blipFill>
          <a:blip r:embed="rId2"/>
          <a:srcRect t="11458" r="83744" b="65625"/>
          <a:stretch>
            <a:fillRect/>
          </a:stretch>
        </p:blipFill>
        <p:spPr bwMode="auto">
          <a:xfrm>
            <a:off x="6357950" y="2571744"/>
            <a:ext cx="2454817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звали </a:t>
            </a:r>
            <a:r>
              <a:rPr lang="ru-RU" dirty="0" smtClean="0"/>
              <a:t>собак полетевших в космос? </a:t>
            </a:r>
            <a:endParaRPr lang="ru-RU" dirty="0"/>
          </a:p>
        </p:txBody>
      </p:sp>
      <p:pic>
        <p:nvPicPr>
          <p:cNvPr id="7170" name="Picture 2" descr="https://cloud.prezentacii.org/18/09/78139/images/screen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6515077" cy="4886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человек  космонавт?</a:t>
            </a:r>
            <a:endParaRPr lang="ru-RU" dirty="0"/>
          </a:p>
        </p:txBody>
      </p:sp>
      <p:pic>
        <p:nvPicPr>
          <p:cNvPr id="4" name="Picture 2" descr="https://ds04.infourok.ru/uploads/ex/0325/000546cc-724f2438/img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2368" t="15152" r="7383" b="5927"/>
          <a:stretch>
            <a:fillRect/>
          </a:stretch>
        </p:blipFill>
        <p:spPr bwMode="auto">
          <a:xfrm>
            <a:off x="3143240" y="1428736"/>
            <a:ext cx="2428892" cy="3571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5572140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Юрий Гагарин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ребята , я много узнал о космосе!</a:t>
            </a:r>
            <a:endParaRPr lang="ru-RU" dirty="0"/>
          </a:p>
        </p:txBody>
      </p:sp>
      <p:pic>
        <p:nvPicPr>
          <p:cNvPr id="4" name="Picture 2" descr="https://beauty.mypartnershop.ru/pictures/1011187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216" t="44393" r="30064"/>
          <a:stretch>
            <a:fillRect/>
          </a:stretch>
        </p:blipFill>
        <p:spPr bwMode="auto">
          <a:xfrm>
            <a:off x="2857488" y="1643050"/>
            <a:ext cx="3214710" cy="448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 Расскажите Незнайке   что вы знаете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об освоении человеком  космоса.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-Вспомните, какую форму имеет земля?</a:t>
            </a:r>
            <a:br>
              <a:rPr lang="ru-RU" sz="2800" b="1" dirty="0" smtClean="0"/>
            </a:br>
            <a:r>
              <a:rPr lang="ru-RU" sz="2800" b="1" dirty="0" smtClean="0"/>
              <a:t>-Что такое луна и солнце, солнечная система? 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2049" name="Picture 1" descr="C:\Users\user\Desktop\2\8989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3201" y="1928802"/>
            <a:ext cx="3700799" cy="4929198"/>
          </a:xfrm>
          <a:prstGeom prst="rect">
            <a:avLst/>
          </a:prstGeom>
          <a:noFill/>
        </p:spPr>
      </p:pic>
      <p:pic>
        <p:nvPicPr>
          <p:cNvPr id="2050" name="Picture 2" descr="C:\Users\user\Downloads\20200406_135130.jpg"/>
          <p:cNvPicPr>
            <a:picLocks noChangeAspect="1" noChangeArrowheads="1"/>
          </p:cNvPicPr>
          <p:nvPr/>
        </p:nvPicPr>
        <p:blipFill>
          <a:blip r:embed="rId3"/>
          <a:srcRect l="16369" t="15873" r="12202"/>
          <a:stretch>
            <a:fillRect/>
          </a:stretch>
        </p:blipFill>
        <p:spPr bwMode="auto">
          <a:xfrm>
            <a:off x="0" y="1971666"/>
            <a:ext cx="5531745" cy="4886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71480"/>
            <a:ext cx="764386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-Как вы понимаете слова «естественный «спутник , «искусственный»  спутник Земли?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-На рисунке космическая станция изображена с большими и широкими «Крыльями». Что это за «Крылья» Для чего они нужны?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-Какие научные исследования проводят космонавты на космической станции?</a:t>
            </a:r>
          </a:p>
          <a:p>
            <a:pPr>
              <a:buFontTx/>
              <a:buChar char="-"/>
            </a:pPr>
            <a:r>
              <a:rPr lang="ru-RU" dirty="0" smtClean="0"/>
              <a:t>Какую работу выполняют искусственные спутники Земли?</a:t>
            </a:r>
          </a:p>
          <a:p>
            <a:pPr>
              <a:buFontTx/>
              <a:buChar char="-"/>
            </a:pPr>
            <a:r>
              <a:rPr lang="ru-RU" dirty="0" smtClean="0"/>
              <a:t>Кто первый  полетел в космос?</a:t>
            </a:r>
          </a:p>
          <a:p>
            <a:pPr>
              <a:buFontTx/>
              <a:buChar char="-"/>
            </a:pPr>
            <a:r>
              <a:rPr lang="ru-RU" dirty="0" smtClean="0"/>
              <a:t>Кто был первым космонавтом?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5" name="Picture 6" descr="C:\Users\user\Desktop\2\zemlya-i-luna-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000108"/>
            <a:ext cx="1368363" cy="1217142"/>
          </a:xfrm>
          <a:prstGeom prst="rect">
            <a:avLst/>
          </a:prstGeom>
          <a:noFill/>
        </p:spPr>
      </p:pic>
      <p:pic>
        <p:nvPicPr>
          <p:cNvPr id="6" name="Picture 2" descr="https://im0-tub-ru.yandex.net/i?id=f6a1526c6b51e5bcfa3a36ffb2770549-l&amp;n=13"/>
          <p:cNvPicPr>
            <a:picLocks noChangeAspect="1" noChangeArrowheads="1"/>
          </p:cNvPicPr>
          <p:nvPr/>
        </p:nvPicPr>
        <p:blipFill>
          <a:blip r:embed="rId3" cstate="print"/>
          <a:srcRect l="13125" t="8334" r="18437"/>
          <a:stretch>
            <a:fillRect/>
          </a:stretch>
        </p:blipFill>
        <p:spPr bwMode="auto">
          <a:xfrm>
            <a:off x="4214810" y="1000108"/>
            <a:ext cx="1571636" cy="1184103"/>
          </a:xfrm>
          <a:prstGeom prst="rect">
            <a:avLst/>
          </a:prstGeom>
          <a:noFill/>
        </p:spPr>
      </p:pic>
      <p:pic>
        <p:nvPicPr>
          <p:cNvPr id="7" name="Picture 2" descr="C:\Users\user\Desktop\2\2f7cc38d33afed2b6876bc070705e6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857496"/>
            <a:ext cx="2143140" cy="1205517"/>
          </a:xfrm>
          <a:prstGeom prst="rect">
            <a:avLst/>
          </a:prstGeom>
          <a:noFill/>
        </p:spPr>
      </p:pic>
      <p:pic>
        <p:nvPicPr>
          <p:cNvPr id="8" name="Picture 1" descr="C:\Users\user\Desktop\2\8989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4786322"/>
            <a:ext cx="1343409" cy="1789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Зачем люди осваивают космос?</a:t>
            </a:r>
            <a:endParaRPr lang="ru-RU" dirty="0"/>
          </a:p>
        </p:txBody>
      </p:sp>
      <p:pic>
        <p:nvPicPr>
          <p:cNvPr id="1026" name="Picture 2" descr="C:\Users\user\Desktop\IMG_20200406_1251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6357982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571480"/>
            <a:ext cx="8358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древности люди, наблюдая за небом и звездами, хотели узнать, что же  такое звезды, почему они такие яркие. Ученые придумали специальные приборы-телескопы, чтобы наблюдать за звездами. Из этих наблюдений люди узнали, что кроме Земли существуют и другие планеты. Людям хотелось узнать, есть ли жизнь на этих планетах? Чтобы узнать  это, надо  долететь до планет.</a:t>
            </a:r>
            <a:endParaRPr lang="ru-RU" dirty="0"/>
          </a:p>
        </p:txBody>
      </p:sp>
      <p:pic>
        <p:nvPicPr>
          <p:cNvPr id="25602" name="Picture 2" descr="https://img.staticbg.com/images/oaupload/banggood/images/D5/E8/abf648fc-fdf7-4cea-928e-a3698a98eb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0"/>
            <a:ext cx="3657607" cy="3657607"/>
          </a:xfrm>
          <a:prstGeom prst="rect">
            <a:avLst/>
          </a:prstGeom>
          <a:noFill/>
        </p:spPr>
      </p:pic>
      <p:pic>
        <p:nvPicPr>
          <p:cNvPr id="25604" name="Picture 4" descr="https://present5.com/presentation/327510920_444171562/image-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285992"/>
            <a:ext cx="4953002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8870" r="3906" b="29890"/>
          <a:stretch>
            <a:fillRect/>
          </a:stretch>
        </p:blipFill>
        <p:spPr bwMode="auto">
          <a:xfrm>
            <a:off x="-31532" y="0"/>
            <a:ext cx="917553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2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82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70110" r="25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399</Words>
  <PresentationFormat>Экран (4:3)</PresentationFormat>
  <Paragraphs>41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</vt:lpstr>
      <vt:lpstr> </vt:lpstr>
      <vt:lpstr>  Расскажите Незнайке   что вы знаете  об освоении человеком  космоса. -Вспомните, какую форму имеет земля? -Что такое луна и солнце, солнечная система?  </vt:lpstr>
      <vt:lpstr>Слайд 4</vt:lpstr>
      <vt:lpstr>Зачем люди осваивают космос?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Найди лишний предмет</vt:lpstr>
      <vt:lpstr>Молодцы!</vt:lpstr>
      <vt:lpstr>Найди лишний предмет</vt:lpstr>
      <vt:lpstr>Молодцы!</vt:lpstr>
      <vt:lpstr>Как звали собак полетевших в космос? </vt:lpstr>
      <vt:lpstr>Первый человек  космонавт?</vt:lpstr>
      <vt:lpstr>Спасибо ребята , я много узнал о космосе!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46</cp:revision>
  <dcterms:created xsi:type="dcterms:W3CDTF">2020-04-06T07:03:05Z</dcterms:created>
  <dcterms:modified xsi:type="dcterms:W3CDTF">2020-04-07T06:44:44Z</dcterms:modified>
</cp:coreProperties>
</file>