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0" r:id="rId4"/>
    <p:sldId id="262" r:id="rId5"/>
    <p:sldId id="266" r:id="rId6"/>
    <p:sldId id="268" r:id="rId7"/>
    <p:sldId id="271" r:id="rId8"/>
    <p:sldId id="269" r:id="rId9"/>
    <p:sldId id="267" r:id="rId10"/>
    <p:sldId id="276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>
        <p:scale>
          <a:sx n="60" d="100"/>
          <a:sy n="60" d="100"/>
        </p:scale>
        <p:origin x="-165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A3C82-3BA7-4C79-9ECF-ED6EBE0D1F1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CA41-CA33-4BEC-9E7C-BAAC30A02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4CA41-CA33-4BEC-9E7C-BAAC30A0274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35743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Тема: «Развитие детской самостоятельности,  инициативы, используя современные формы  и методы»</a:t>
            </a:r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14414" y="928670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       </a:t>
            </a:r>
            <a:r>
              <a:rPr lang="ru-RU" sz="2000" dirty="0" smtClean="0">
                <a:solidFill>
                  <a:schemeClr val="tx2"/>
                </a:solidFill>
              </a:rPr>
              <a:t>МБДОУ </a:t>
            </a:r>
            <a:r>
              <a:rPr lang="ru-RU" sz="2000" dirty="0" smtClean="0">
                <a:solidFill>
                  <a:schemeClr val="tx2"/>
                </a:solidFill>
              </a:rPr>
              <a:t>«Умка» МО </a:t>
            </a:r>
            <a:r>
              <a:rPr lang="ru-RU" sz="2000" dirty="0" err="1" smtClean="0">
                <a:solidFill>
                  <a:schemeClr val="tx2"/>
                </a:solidFill>
              </a:rPr>
              <a:t>г.Губкинский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557214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2019 </a:t>
            </a:r>
            <a:r>
              <a:rPr lang="ru-RU" dirty="0" smtClean="0">
                <a:solidFill>
                  <a:schemeClr val="tx2"/>
                </a:solidFill>
              </a:rPr>
              <a:t>год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pic>
        <p:nvPicPr>
          <p:cNvPr id="4099" name="Picture 3" descr="C:\Users\user\Desktop\фото 2\20191109_1310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785794"/>
            <a:ext cx="3857620" cy="2893215"/>
          </a:xfrm>
          <a:prstGeom prst="rect">
            <a:avLst/>
          </a:prstGeom>
          <a:noFill/>
        </p:spPr>
      </p:pic>
      <p:pic>
        <p:nvPicPr>
          <p:cNvPr id="4101" name="Picture 5" descr="C:\Users\user\Desktop\фото 2\20191109_1338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786190"/>
            <a:ext cx="3786214" cy="2839661"/>
          </a:xfrm>
          <a:prstGeom prst="rect">
            <a:avLst/>
          </a:prstGeom>
          <a:noFill/>
        </p:spPr>
      </p:pic>
      <p:pic>
        <p:nvPicPr>
          <p:cNvPr id="4102" name="Picture 6" descr="C:\Users\user\Desktop\фото 2\20191111_1122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786190"/>
            <a:ext cx="3714776" cy="278608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0034" y="285728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Проектная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785794"/>
            <a:ext cx="3833807" cy="287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3214686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57158" y="1357298"/>
            <a:ext cx="842968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Новый федеральный государственный образовательный стандарт провозглашает основные принципы современного российского дошкольного образования.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полноценное проживание ребенком всех этапов детства, обогащение детского развития;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• 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• содействие и сотрудничество детей и взрослых, признание ребенка полноценным участником (субъектом) образовательных отношений;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•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поддержка инициативы детей в различных видах деятельности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• сотрудничество организации с семьей;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• приобщение детей 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нормам, традициям семьи, общества и государства;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формирование познавательных интересов ребенка в различных видах деятельности;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• возрастная адекватность дошкольного образования (соответствие условий, требований, методов возрасту и особенностям развития ребенка);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учет этнокультурной ситуации развития детей. Коллектив авторов Программы ставит своей целью определи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4942" y="178592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00628" y="142873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571480"/>
            <a:ext cx="7358114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dirty="0" smtClean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Инициативные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характеристики в игре: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своего собственного замысла и построения деятельности по его осуществлению.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преобразования пространства в соответствии со своим замыслом.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взаимодействия с другими по поводу границ своего действия.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Уверенность в себе.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Ориентацию в социальных рамках.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решения сложных задач посредством воображения.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533" y="785794"/>
            <a:ext cx="342902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796776"/>
            <a:ext cx="3571900" cy="254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571876"/>
            <a:ext cx="2286016" cy="304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357290" y="214290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Поддержка игровой инициативы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Desktop\20191209_0947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643314"/>
            <a:ext cx="3567119" cy="2675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22536" name="Picture 8" descr="C:\Users\user\Desktop\IMG-36d43dad6e42f33f6f383858dfe3951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142984"/>
            <a:ext cx="2987977" cy="2428892"/>
          </a:xfrm>
          <a:prstGeom prst="rect">
            <a:avLst/>
          </a:prstGeom>
          <a:noFill/>
        </p:spPr>
      </p:pic>
      <p:pic>
        <p:nvPicPr>
          <p:cNvPr id="22538" name="Picture 10" descr="C:\Users\user\Desktop\фото 2\IMG-b4fcffd310b7e5e86065bbc88c01cb1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214422"/>
            <a:ext cx="2428892" cy="2315119"/>
          </a:xfrm>
          <a:prstGeom prst="rect">
            <a:avLst/>
          </a:prstGeom>
          <a:noFill/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5" cstate="print"/>
          <a:srcRect l="26979" t="3597"/>
          <a:stretch>
            <a:fillRect/>
          </a:stretch>
        </p:blipFill>
        <p:spPr bwMode="auto">
          <a:xfrm>
            <a:off x="6215074" y="3929066"/>
            <a:ext cx="24288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857628"/>
            <a:ext cx="2928958" cy="23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857628"/>
            <a:ext cx="2159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2000232" y="428604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Конструктивная деятельность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2547" name="Picture 19" descr="C:\Users\user\Desktop\фото 2\IMG-6d2b7b30f5d5002fb8d18b84ff85d6ca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140438"/>
            <a:ext cx="2071702" cy="240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 духи\IMG_8716.JPG"/>
          <p:cNvPicPr>
            <a:picLocks noChangeAspect="1" noChangeArrowheads="1"/>
          </p:cNvPicPr>
          <p:nvPr/>
        </p:nvPicPr>
        <p:blipFill>
          <a:blip r:embed="rId3" cstate="print"/>
          <a:srcRect l="6316" t="4737" r="7368" b="526"/>
          <a:stretch>
            <a:fillRect/>
          </a:stretch>
        </p:blipFill>
        <p:spPr bwMode="auto">
          <a:xfrm>
            <a:off x="214282" y="1357298"/>
            <a:ext cx="2857488" cy="21538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857628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Тема</a:t>
            </a:r>
            <a:r>
              <a:rPr lang="ru-RU" dirty="0" smtClean="0">
                <a:solidFill>
                  <a:srgbClr val="FF0000"/>
                </a:solidFill>
              </a:rPr>
              <a:t>: «Изготовление духов</a:t>
            </a:r>
            <a:endParaRPr lang="ru-RU" dirty="0"/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" t="2970" r="4700" b="39119"/>
          <a:stretch/>
        </p:blipFill>
        <p:spPr>
          <a:xfrm>
            <a:off x="6215074" y="1428736"/>
            <a:ext cx="2357422" cy="22330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072198" y="3857628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Тема</a:t>
            </a:r>
            <a:r>
              <a:rPr lang="ru-RU" dirty="0" smtClean="0">
                <a:solidFill>
                  <a:srgbClr val="FF0000"/>
                </a:solidFill>
              </a:rPr>
              <a:t>: «Что такое </a:t>
            </a:r>
            <a:r>
              <a:rPr lang="ru-RU" dirty="0" smtClean="0">
                <a:solidFill>
                  <a:srgbClr val="FF0000"/>
                </a:solidFill>
              </a:rPr>
              <a:t>мыло?»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5786" y="285728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Исследовательская деятельность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2"/>
            <a:ext cx="2962779" cy="208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500570"/>
            <a:ext cx="3030429" cy="19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500570"/>
            <a:ext cx="262130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1428736"/>
            <a:ext cx="3007455" cy="200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27650" name="Picture 2" descr="D:\18-19 уч год 9 группа\Новая папка (2)\образоват событ №1\IMG_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2571768" cy="2000264"/>
          </a:xfrm>
          <a:prstGeom prst="rect">
            <a:avLst/>
          </a:prstGeom>
          <a:noFill/>
        </p:spPr>
      </p:pic>
      <p:pic>
        <p:nvPicPr>
          <p:cNvPr id="27652" name="Picture 4" descr="D:\18-19 уч год 9 группа\Новая папка (2)\образоват событ №1\IMG_1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214422"/>
            <a:ext cx="2656511" cy="1943056"/>
          </a:xfrm>
          <a:prstGeom prst="rect">
            <a:avLst/>
          </a:prstGeom>
          <a:noFill/>
        </p:spPr>
      </p:pic>
      <p:pic>
        <p:nvPicPr>
          <p:cNvPr id="27653" name="Picture 5" descr="D:\18-19 уч год 9 группа\Новая папка (2)\образоват событ №1\IMG_1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714752"/>
            <a:ext cx="2854024" cy="2000240"/>
          </a:xfrm>
          <a:prstGeom prst="rect">
            <a:avLst/>
          </a:prstGeom>
          <a:noFill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786190"/>
            <a:ext cx="260748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 descr="D:\18-19 уч год 9 группа\Новая папка (2)\образоват событ №1\IMG_13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714752"/>
            <a:ext cx="2786046" cy="20002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0034" y="357166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Образовательное событие посвященное к 23 февраля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l="18694" t="6098"/>
          <a:stretch>
            <a:fillRect/>
          </a:stretch>
        </p:blipFill>
        <p:spPr bwMode="auto">
          <a:xfrm>
            <a:off x="6500826" y="1214422"/>
            <a:ext cx="2449372" cy="188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928670"/>
            <a:ext cx="314324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14348" y="357166"/>
            <a:ext cx="814393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Тематические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Информационные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Рефлексивные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Социальные уроки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876"/>
            <a:ext cx="2895587" cy="274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43042" y="285728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Круг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20191209_0948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283869" y="4002883"/>
            <a:ext cx="2876553" cy="2157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72/6c/76/726c76b0c5a512a80bdb68a5f11da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18358"/>
          <a:stretch>
            <a:fillRect/>
          </a:stretch>
        </p:blipFill>
        <p:spPr bwMode="auto">
          <a:xfrm>
            <a:off x="2857488" y="1357298"/>
            <a:ext cx="2223969" cy="204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2214578" cy="278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 descr="C:\Users\user\Desktop\фото 2\20191128_160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18226" y="4125518"/>
            <a:ext cx="2714619" cy="2035964"/>
          </a:xfrm>
          <a:prstGeom prst="rect">
            <a:avLst/>
          </a:prstGeom>
          <a:noFill/>
        </p:spPr>
      </p:pic>
      <p:pic>
        <p:nvPicPr>
          <p:cNvPr id="25605" name="Picture 5" descr="C:\Users\user\Desktop\фото 2\20191125_095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00504"/>
            <a:ext cx="3143272" cy="235745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85786" y="357166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Самостоятельность , инициатива и творчество в свободной деятельности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357298"/>
            <a:ext cx="3286116" cy="219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 descr="C:\Users\user\Desktop\фото 2\IMG-702633d31e002a84a0fe5be278e0f782-V.jpg"/>
          <p:cNvPicPr>
            <a:picLocks noChangeAspect="1" noChangeArrowheads="1"/>
          </p:cNvPicPr>
          <p:nvPr/>
        </p:nvPicPr>
        <p:blipFill>
          <a:blip r:embed="rId8"/>
          <a:srcRect l="3125" t="-1852" r="8333"/>
          <a:stretch>
            <a:fillRect/>
          </a:stretch>
        </p:blipFill>
        <p:spPr bwMode="auto">
          <a:xfrm>
            <a:off x="214282" y="4429132"/>
            <a:ext cx="2870498" cy="185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265</Words>
  <PresentationFormat>Экран (4:3)</PresentationFormat>
  <Paragraphs>39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69</cp:revision>
  <dcterms:created xsi:type="dcterms:W3CDTF">2019-12-01T04:58:08Z</dcterms:created>
  <dcterms:modified xsi:type="dcterms:W3CDTF">2019-12-09T14:03:15Z</dcterms:modified>
</cp:coreProperties>
</file>