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audio" Target="file:///C:\Users\&#1058;&#1072;&#1090;&#1100;&#1103;&#1085;&#1072;\Desktop\&#1048;&#1088;&#1077;%201%20&#1089;&#1077;&#1085;&#1085;&#1090;\&#1076;&#1083;&#1103;%20&#1101;&#1089;&#1089;&#1077;\&#1087;&#1088;&#1077;&#1079;&#1077;&#1085;&#1090;&#1072;&#1094;&#1080;&#1103;\&#1058;&#1099;%20&#1078;&#1077;%20&#1074;&#1099;&#1078;&#1080;&#1083;%20&#1089;&#1086;&#1083;&#1076;&#1072;&#1090;%20-%20&#1042;&#1083;&#1072;&#1076;&#1080;&#1084;&#1080;&#1088;%20&#1052;&#1080;&#1075;&#1091;&#1083;&#1103;%20from%20backingtracks.co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Ты же выжил солдат - Владимир Мигуля from backingtracks.c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Ты же выжил солдат - Владимир Мигуля from backingtracks.c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458200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Ты  же выжил, солдат!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avatars.mds.yandex.net/get-zen_doc/1863639/pub_5d0b6014dff1d500aef87868_5d0b631b70bf2a00b0318e61/scale_120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196752"/>
            <a:ext cx="4896544" cy="3168352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https://avatars.mds.yandex.net/get-zen_doc/209388/pub_5caa42ca3ad9ac00af2c954b_5caa433a643d2800af132037/scale_120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3429000"/>
            <a:ext cx="4896544" cy="323303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~PP1536.WAV">
            <a:hlinkClick r:id="" action="ppaction://media"/>
          </p:cNvPr>
          <p:cNvPicPr>
            <a:picLocks noRot="1" noChangeAspect="1"/>
          </p:cNvPicPr>
          <p:nvPr>
            <a:wavAudioFile r:embed="rId5" name="~PP1536.WAV"/>
          </p:nvPr>
        </p:nvPicPr>
        <p:blipFill>
          <a:blip r:embed="rId11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95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5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4"/>
            <a:ext cx="3627512" cy="3384376"/>
          </a:xfrm>
        </p:spPr>
        <p:txBody>
          <a:bodyPr/>
          <a:lstStyle/>
          <a:p>
            <a:pPr algn="ctr"/>
            <a:r>
              <a:rPr lang="ru-RU" dirty="0" smtClean="0"/>
              <a:t>Гаврюшин Александр Николаевич</a:t>
            </a:r>
            <a:br>
              <a:rPr lang="ru-RU" dirty="0" smtClean="0"/>
            </a:br>
            <a:r>
              <a:rPr lang="ru-RU" dirty="0" smtClean="0"/>
              <a:t>1918-1943</a:t>
            </a:r>
            <a:endParaRPr lang="ru-RU" dirty="0"/>
          </a:p>
        </p:txBody>
      </p:sp>
      <p:pic>
        <p:nvPicPr>
          <p:cNvPr id="5" name="Рисунок 4" descr="C:\Users\Татьяна\Desktop\Ире 1 сеннт\для эссе\Новая папка\Гаврюшин А.Н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680520" cy="648072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~PP203.WAV">
            <a:hlinkClick r:id="" action="ppaction://media"/>
          </p:cNvPr>
          <p:cNvPicPr>
            <a:picLocks noRot="1" noChangeAspect="1"/>
          </p:cNvPicPr>
          <p:nvPr>
            <a:wavAudioFile r:embed="rId1" name="~PP20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Татьяна\Desktop\Ире 1 сеннт\для эссе\Новая папка\Гаврюшин А.Н.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538488" cy="50405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 descr="C:\Users\Татьяна\Desktop\Ире 1 сеннт\для эссе\наградной лист, За боевые заслуги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0648"/>
            <a:ext cx="4812159" cy="64470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Medal for Merit in Comba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933056"/>
            <a:ext cx="17281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4037.WAV">
            <a:hlinkClick r:id="" action="ppaction://media"/>
          </p:cNvPr>
          <p:cNvPicPr>
            <a:picLocks noRot="1" noChangeAspect="1"/>
          </p:cNvPicPr>
          <p:nvPr>
            <a:wavAudioFile r:embed="rId1" name="~PP4037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9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Татьяна\Desktop\Ире 1 сеннт\для эссе\Новая папка\Гаврюшин А.Н.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934024" cy="547260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C:\Users\Татьяна\Desktop\Ире 1 сеннт\для эссе\наградной лист, За отвагу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8640"/>
            <a:ext cx="4680519" cy="64807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 descr="https://pamyat-naroda.ru/bitrix/templates/pn/img/awards/award14-sm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717033"/>
            <a:ext cx="165618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439.WAV">
            <a:hlinkClick r:id="" action="ppaction://media"/>
          </p:cNvPr>
          <p:cNvPicPr>
            <a:picLocks noRot="1" noChangeAspect="1"/>
          </p:cNvPicPr>
          <p:nvPr>
            <a:wavAudioFile r:embed="rId1" name="~PP3439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53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тьяна\Desktop\Ире 1 сеннт\для эссе\Новая папка\фотоснимок захоронен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456384" cy="4847915"/>
          </a:xfrm>
          <a:prstGeom prst="rect">
            <a:avLst/>
          </a:prstGeom>
          <a:noFill/>
        </p:spPr>
      </p:pic>
      <p:pic>
        <p:nvPicPr>
          <p:cNvPr id="6" name="Рисунок 5" descr="C:\Users\Татьяна\Desktop\Ире 1 сеннт\для эссе\Новая папка\справка о захоронении.jpeg"/>
          <p:cNvPicPr/>
          <p:nvPr/>
        </p:nvPicPr>
        <p:blipFill>
          <a:blip r:embed="rId4" cstate="print"/>
          <a:srcRect l="15841" t="16815" r="12928" b="12734"/>
          <a:stretch>
            <a:fillRect/>
          </a:stretch>
        </p:blipFill>
        <p:spPr bwMode="auto">
          <a:xfrm>
            <a:off x="4067944" y="0"/>
            <a:ext cx="48965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623" y="3501008"/>
            <a:ext cx="550837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3298.WAV">
            <a:hlinkClick r:id="" action="ppaction://media"/>
          </p:cNvPr>
          <p:cNvPicPr>
            <a:picLocks noRot="1" noChangeAspect="1"/>
          </p:cNvPicPr>
          <p:nvPr>
            <a:wavAudioFile r:embed="rId1" name="~PP3298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6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:\досье15\архив\images3.jpg"/>
          <p:cNvPicPr>
            <a:picLocks noGrp="1"/>
          </p:cNvPicPr>
          <p:nvPr>
            <p:ph idx="1"/>
          </p:nvPr>
        </p:nvPicPr>
        <p:blipFill>
          <a:blip r:embed="rId3" cstate="print"/>
          <a:srcRect t="2188" r="5127" b="3931"/>
          <a:stretch>
            <a:fillRect/>
          </a:stretch>
        </p:blipFill>
        <p:spPr bwMode="auto">
          <a:xfrm>
            <a:off x="395536" y="332656"/>
            <a:ext cx="4824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92080" y="2331747"/>
            <a:ext cx="33843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Запись 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Гаврюшине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Александре Николаевиче (прадедушка).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Извлечение из Книги Памяти. Тамбовская область. Том 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Мемориал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memorial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2541.WAV">
            <a:hlinkClick r:id="" action="ppaction://media"/>
          </p:cNvPr>
          <p:cNvPicPr>
            <a:picLocks noRot="1" noChangeAspect="1"/>
          </p:cNvPicPr>
          <p:nvPr>
            <a:wavAudioFile r:embed="rId1" name="~PP254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4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484784"/>
            <a:ext cx="3627512" cy="3384376"/>
          </a:xfrm>
        </p:spPr>
        <p:txBody>
          <a:bodyPr/>
          <a:lstStyle/>
          <a:p>
            <a:pPr algn="ctr"/>
            <a:r>
              <a:rPr lang="ru-RU" dirty="0" smtClean="0"/>
              <a:t>Гаврюшин Александр Николаевич</a:t>
            </a:r>
            <a:br>
              <a:rPr lang="ru-RU" dirty="0" smtClean="0"/>
            </a:br>
            <a:r>
              <a:rPr lang="ru-RU" dirty="0" smtClean="0"/>
              <a:t>1918-1943</a:t>
            </a:r>
            <a:endParaRPr lang="ru-RU" dirty="0"/>
          </a:p>
        </p:txBody>
      </p:sp>
      <p:pic>
        <p:nvPicPr>
          <p:cNvPr id="5" name="Рисунок 4" descr="C:\Users\Татьяна\Desktop\Ире 1 сеннт\для эссе\Новая папка\Гаврюшин А.Н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680520" cy="648072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~PP375.WAV">
            <a:hlinkClick r:id="" action="ppaction://media"/>
          </p:cNvPr>
          <p:cNvPicPr>
            <a:picLocks noRot="1" noChangeAspect="1"/>
          </p:cNvPicPr>
          <p:nvPr>
            <a:wavAudioFile r:embed="rId1" name="~PP37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3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340768"/>
            <a:ext cx="3627512" cy="2448272"/>
          </a:xfrm>
        </p:spPr>
        <p:txBody>
          <a:bodyPr/>
          <a:lstStyle/>
          <a:p>
            <a:pPr algn="ctr"/>
            <a:r>
              <a:rPr lang="ru-RU" dirty="0" smtClean="0"/>
              <a:t>Ты же выжил, солдат!</a:t>
            </a:r>
            <a:endParaRPr lang="ru-RU" dirty="0"/>
          </a:p>
        </p:txBody>
      </p:sp>
      <p:pic>
        <p:nvPicPr>
          <p:cNvPr id="4" name="Содержимое 3" descr="Ты же выжил, солдат!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61257"/>
            <a:ext cx="4338736" cy="6508103"/>
          </a:xfrm>
          <a:ln w="19050">
            <a:solidFill>
              <a:srgbClr val="002060"/>
            </a:solidFill>
          </a:ln>
        </p:spPr>
      </p:pic>
      <p:pic>
        <p:nvPicPr>
          <p:cNvPr id="5" name="~PP1583.WAV">
            <a:hlinkClick r:id="" action="ppaction://media"/>
          </p:cNvPr>
          <p:cNvPicPr>
            <a:picLocks noRot="1" noChangeAspect="1"/>
          </p:cNvPicPr>
          <p:nvPr>
            <a:wavAudioFile r:embed="rId1" name="~PP158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53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45</Words>
  <Application>Microsoft Office PowerPoint</Application>
  <PresentationFormat>Экран (4:3)</PresentationFormat>
  <Paragraphs>8</Paragraphs>
  <Slides>8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Ты  же выжил, солдат!</vt:lpstr>
      <vt:lpstr>Гаврюшин Александр Николаевич 1918-1943</vt:lpstr>
      <vt:lpstr>Слайд 3</vt:lpstr>
      <vt:lpstr>Слайд 4</vt:lpstr>
      <vt:lpstr>Слайд 5</vt:lpstr>
      <vt:lpstr>Слайд 6</vt:lpstr>
      <vt:lpstr>Гаврюшин Александр Николаевич 1918-1943</vt:lpstr>
      <vt:lpstr>Ты же выжил, солдат!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 же выжил, солдат!</dc:title>
  <dc:creator>Татьяна</dc:creator>
  <cp:lastModifiedBy>Татьяна</cp:lastModifiedBy>
  <cp:revision>12</cp:revision>
  <dcterms:created xsi:type="dcterms:W3CDTF">2020-03-30T15:29:42Z</dcterms:created>
  <dcterms:modified xsi:type="dcterms:W3CDTF">2020-03-31T11:24:10Z</dcterms:modified>
</cp:coreProperties>
</file>