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4" r:id="rId3"/>
    <p:sldId id="275" r:id="rId4"/>
    <p:sldId id="259" r:id="rId5"/>
    <p:sldId id="262" r:id="rId6"/>
    <p:sldId id="261" r:id="rId7"/>
    <p:sldId id="267" r:id="rId8"/>
    <p:sldId id="268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5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F826"/>
    <a:srgbClr val="5D9F05"/>
    <a:srgbClr val="559105"/>
    <a:srgbClr val="2782AF"/>
    <a:srgbClr val="FA6F06"/>
    <a:srgbClr val="B98565"/>
    <a:srgbClr val="B9FC22"/>
    <a:srgbClr val="2A7E2C"/>
    <a:srgbClr val="1F6689"/>
    <a:srgbClr val="164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99B-4EE7-4892-8039-A18DD899307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9E6FB5-20B3-47EB-B008-FD33DC88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99B-4EE7-4892-8039-A18DD899307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6FB5-20B3-47EB-B008-FD33DC88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99B-4EE7-4892-8039-A18DD899307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6FB5-20B3-47EB-B008-FD33DC88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99B-4EE7-4892-8039-A18DD899307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9E6FB5-20B3-47EB-B008-FD33DC88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99B-4EE7-4892-8039-A18DD899307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6FB5-20B3-47EB-B008-FD33DC88C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99B-4EE7-4892-8039-A18DD899307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6FB5-20B3-47EB-B008-FD33DC88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99B-4EE7-4892-8039-A18DD899307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9E6FB5-20B3-47EB-B008-FD33DC88C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99B-4EE7-4892-8039-A18DD899307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6FB5-20B3-47EB-B008-FD33DC88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99B-4EE7-4892-8039-A18DD899307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6FB5-20B3-47EB-B008-FD33DC88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99B-4EE7-4892-8039-A18DD899307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6FB5-20B3-47EB-B008-FD33DC88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99B-4EE7-4892-8039-A18DD899307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6FB5-20B3-47EB-B008-FD33DC88C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9B599B-4EE7-4892-8039-A18DD899307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9E6FB5-20B3-47EB-B008-FD33DC88C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1.jpeg"/><Relationship Id="rId7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6.png"/><Relationship Id="rId4" Type="http://schemas.openxmlformats.org/officeDocument/2006/relationships/slide" Target="slide12.xml"/><Relationship Id="rId9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9.jpeg"/><Relationship Id="rId7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jpeg"/><Relationship Id="rId7" Type="http://schemas.openxmlformats.org/officeDocument/2006/relationships/slide" Target="slide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jpeg"/><Relationship Id="rId7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tr.stockfresh.com/thumbs/binkski/2084402_sanat-arka-plan-s%C4%B1n%C4%B1r-vekt%C3%B6r-boya-kalem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://tr.stockfresh.com/thumbs/binkski/2084402_sanat-arka-plan-s%C4%B1n%C4%B1r-vekt%C3%B6r-boya-kalem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://tr.stockfresh.com/thumbs/binkski/2084402_sanat-arka-plan-s%C4%B1n%C4%B1r-vekt%C3%B6r-boya-kalem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://tr.stockfresh.com/thumbs/binkski/2084402_sanat-arka-plan-s%C4%B1n%C4%B1r-vekt%C3%B6r-boya-kalem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http://tr.stockfresh.com/thumbs/binkski/2084402_sanat-arka-plan-s%C4%B1n%C4%B1r-vekt%C3%B6r-boya-kalem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9" name="Picture 11" descr="D:\Светлана Анатольевна\картинки\шаблон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500166" y="1643050"/>
            <a:ext cx="6143668" cy="1857388"/>
          </a:xfrm>
          <a:prstGeom prst="roundRect">
            <a:avLst/>
          </a:prstGeom>
          <a:gradFill flip="none" rotWithShape="1">
            <a:gsLst>
              <a:gs pos="0">
                <a:srgbClr val="EB3382">
                  <a:tint val="66000"/>
                  <a:satMod val="160000"/>
                </a:srgbClr>
              </a:gs>
              <a:gs pos="50000">
                <a:srgbClr val="EB3382">
                  <a:tint val="44500"/>
                  <a:satMod val="160000"/>
                </a:srgbClr>
              </a:gs>
              <a:gs pos="100000">
                <a:srgbClr val="EB3382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Викторина для детей подготовительной к школе группы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«Мировые шедевры – детям»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1643050"/>
            <a:ext cx="550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МДОУ </a:t>
            </a:r>
            <a:r>
              <a:rPr lang="ru-RU" b="1" dirty="0" err="1" smtClean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/с № 15 «Огонек» городского округа город Буй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20744937">
            <a:off x="3883345" y="3652355"/>
            <a:ext cx="3786214" cy="184309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Подготовила: воспитатель по </a:t>
            </a:r>
            <a:r>
              <a:rPr lang="ru-RU" sz="2400" b="1" dirty="0" err="1" smtClean="0">
                <a:solidFill>
                  <a:srgbClr val="002060"/>
                </a:solidFill>
              </a:rPr>
              <a:t>ИЗОдеятельности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Тубис</a:t>
            </a:r>
            <a:r>
              <a:rPr lang="ru-RU" sz="2400" b="1" dirty="0" smtClean="0">
                <a:solidFill>
                  <a:srgbClr val="002060"/>
                </a:solidFill>
              </a:rPr>
              <a:t> Н. В.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333v.ru/uploads/2f/2f0dbe6e93f61a54e1e7a0697d08c3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10"/>
            <a:ext cx="9172817" cy="688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Огородник  Джузеппе Арчимбольд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6060" y="-22910"/>
            <a:ext cx="5000660" cy="6880910"/>
          </a:xfrm>
          <a:prstGeom prst="rect">
            <a:avLst/>
          </a:prstGeom>
        </p:spPr>
      </p:pic>
      <p:pic>
        <p:nvPicPr>
          <p:cNvPr id="4" name="Рисунок 3" descr="Огородник  Джузеппе Арчимбольдо.jpg"/>
          <p:cNvPicPr>
            <a:picLocks noChangeAspect="1"/>
          </p:cNvPicPr>
          <p:nvPr/>
        </p:nvPicPr>
        <p:blipFill>
          <a:blip r:embed="rId3" cstate="print"/>
          <a:srcRect l="18571" t="34260" r="54286" b="44976"/>
          <a:stretch>
            <a:fillRect/>
          </a:stretch>
        </p:blipFill>
        <p:spPr>
          <a:xfrm>
            <a:off x="7761099" y="1063654"/>
            <a:ext cx="1357322" cy="1428760"/>
          </a:xfrm>
          <a:prstGeom prst="rect">
            <a:avLst/>
          </a:prstGeom>
        </p:spPr>
      </p:pic>
      <p:pic>
        <p:nvPicPr>
          <p:cNvPr id="5" name="Рисунок 4" descr="Портрет дочерей Катюля Мандеса.jpg"/>
          <p:cNvPicPr>
            <a:picLocks noChangeAspect="1"/>
          </p:cNvPicPr>
          <p:nvPr/>
        </p:nvPicPr>
        <p:blipFill>
          <a:blip r:embed="rId4" cstate="print"/>
          <a:srcRect l="75824" t="41667" r="9796" b="44791"/>
          <a:stretch>
            <a:fillRect/>
          </a:stretch>
        </p:blipFill>
        <p:spPr>
          <a:xfrm rot="10800000">
            <a:off x="178595" y="225622"/>
            <a:ext cx="1357290" cy="1604070"/>
          </a:xfrm>
          <a:prstGeom prst="rect">
            <a:avLst/>
          </a:prstGeom>
        </p:spPr>
      </p:pic>
      <p:pic>
        <p:nvPicPr>
          <p:cNvPr id="6" name="Рисунок 5" descr="подсолнухи Клод Моне.jpg"/>
          <p:cNvPicPr>
            <a:picLocks noChangeAspect="1"/>
          </p:cNvPicPr>
          <p:nvPr/>
        </p:nvPicPr>
        <p:blipFill>
          <a:blip r:embed="rId5" cstate="print"/>
          <a:srcRect l="47015" t="70686" r="34702" b="6444"/>
          <a:stretch>
            <a:fillRect/>
          </a:stretch>
        </p:blipFill>
        <p:spPr>
          <a:xfrm rot="10800000">
            <a:off x="7685623" y="4728232"/>
            <a:ext cx="1285852" cy="1683845"/>
          </a:xfrm>
          <a:prstGeom prst="rect">
            <a:avLst/>
          </a:prstGeom>
        </p:spPr>
      </p:pic>
      <p:pic>
        <p:nvPicPr>
          <p:cNvPr id="7" name="Рисунок 6" descr="Огородник  Джузеппе Арчимбольдо.jpg"/>
          <p:cNvPicPr>
            <a:picLocks noChangeAspect="1"/>
          </p:cNvPicPr>
          <p:nvPr/>
        </p:nvPicPr>
        <p:blipFill>
          <a:blip r:embed="rId3" cstate="print"/>
          <a:srcRect l="40000" t="5191" r="20000" b="68854"/>
          <a:stretch>
            <a:fillRect/>
          </a:stretch>
        </p:blipFill>
        <p:spPr>
          <a:xfrm>
            <a:off x="-1" y="5157192"/>
            <a:ext cx="1807157" cy="1700808"/>
          </a:xfrm>
          <a:prstGeom prst="rect">
            <a:avLst/>
          </a:prstGeom>
        </p:spPr>
      </p:pic>
      <p:pic>
        <p:nvPicPr>
          <p:cNvPr id="8" name="Рисунок 7" descr="Портрет дочерей Катюля Мандеса.jpg"/>
          <p:cNvPicPr>
            <a:picLocks noChangeAspect="1"/>
          </p:cNvPicPr>
          <p:nvPr/>
        </p:nvPicPr>
        <p:blipFill>
          <a:blip r:embed="rId4" cstate="print"/>
          <a:srcRect l="41834" t="15625" r="34635" b="64583"/>
          <a:stretch>
            <a:fillRect/>
          </a:stretch>
        </p:blipFill>
        <p:spPr>
          <a:xfrm>
            <a:off x="0" y="2786058"/>
            <a:ext cx="1714480" cy="1583509"/>
          </a:xfrm>
          <a:prstGeom prst="rect">
            <a:avLst/>
          </a:prstGeom>
        </p:spPr>
      </p:pic>
      <p:pic>
        <p:nvPicPr>
          <p:cNvPr id="9" name="Рисунок 8" descr="подсолнухи Клод Моне.jpg"/>
          <p:cNvPicPr>
            <a:picLocks noChangeAspect="1"/>
          </p:cNvPicPr>
          <p:nvPr/>
        </p:nvPicPr>
        <p:blipFill>
          <a:blip r:embed="rId5" cstate="print"/>
          <a:srcRect l="19590" t="80249" r="54291" b="8316"/>
          <a:stretch>
            <a:fillRect/>
          </a:stretch>
        </p:blipFill>
        <p:spPr>
          <a:xfrm>
            <a:off x="7484282" y="2710674"/>
            <a:ext cx="1688535" cy="1571636"/>
          </a:xfrm>
          <a:prstGeom prst="rect">
            <a:avLst/>
          </a:prstGeom>
        </p:spPr>
      </p:pic>
      <p:pic>
        <p:nvPicPr>
          <p:cNvPr id="11" name="Рисунок 10" descr="дд.jpg"/>
          <p:cNvPicPr>
            <a:picLocks noChangeAspect="1"/>
          </p:cNvPicPr>
          <p:nvPr/>
        </p:nvPicPr>
        <p:blipFill>
          <a:blip r:embed="rId6" cstate="print"/>
          <a:srcRect l="5772" t="3213" r="5723" b="3619"/>
          <a:stretch>
            <a:fillRect/>
          </a:stretch>
        </p:blipFill>
        <p:spPr>
          <a:xfrm flipH="1">
            <a:off x="5776233" y="4232951"/>
            <a:ext cx="2156705" cy="260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1019 L -0.14636 -0.01644 C -0.17691 -0.01875 -0.21927 -0.00972 -0.26233 0.00694 C -0.31129 0.02616 -0.34948 0.04722 -0.37518 0.07083 L -0.49375 0.17778 " pathEditMode="relative" rAng="2064000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199 L 0.48785 -0.701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333v.ru/uploads/2f/2f0dbe6e93f61a54e1e7a0697d08c3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Портрет дочерей Катюля Мандес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0"/>
            <a:ext cx="5464542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0" t="46401" r="17241" b="15800"/>
          <a:stretch/>
        </p:blipFill>
        <p:spPr>
          <a:xfrm>
            <a:off x="7740352" y="116633"/>
            <a:ext cx="1271059" cy="1440160"/>
          </a:xfrm>
          <a:prstGeom prst="rect">
            <a:avLst/>
          </a:prstGeom>
        </p:spPr>
      </p:pic>
      <p:pic>
        <p:nvPicPr>
          <p:cNvPr id="8" name="Рисунок 7" descr="Портрет дочерей Катюля Мандеса.jpg"/>
          <p:cNvPicPr>
            <a:picLocks noChangeAspect="1"/>
          </p:cNvPicPr>
          <p:nvPr/>
        </p:nvPicPr>
        <p:blipFill rotWithShape="1">
          <a:blip r:embed="rId3" cstate="print"/>
          <a:srcRect l="72322" t="-735" b="80320"/>
          <a:stretch/>
        </p:blipFill>
        <p:spPr>
          <a:xfrm>
            <a:off x="107133" y="5301208"/>
            <a:ext cx="1512486" cy="1385392"/>
          </a:xfrm>
          <a:prstGeom prst="rect">
            <a:avLst/>
          </a:prstGeom>
        </p:spPr>
      </p:pic>
      <p:pic>
        <p:nvPicPr>
          <p:cNvPr id="10" name="Рисунок 9" descr="дд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 l="5772" t="3213" r="5723" b="3619"/>
          <a:stretch>
            <a:fillRect/>
          </a:stretch>
        </p:blipFill>
        <p:spPr>
          <a:xfrm flipH="1">
            <a:off x="7500958" y="3571876"/>
            <a:ext cx="1327528" cy="1601233"/>
          </a:xfrm>
          <a:prstGeom prst="rect">
            <a:avLst/>
          </a:prstGeom>
        </p:spPr>
      </p:pic>
      <p:pic>
        <p:nvPicPr>
          <p:cNvPr id="9" name="Рисунок 8" descr="Портрет дочерей Катюля Мандеса.jpg"/>
          <p:cNvPicPr>
            <a:picLocks noChangeAspect="1"/>
          </p:cNvPicPr>
          <p:nvPr/>
        </p:nvPicPr>
        <p:blipFill>
          <a:blip r:embed="rId3" cstate="print"/>
          <a:srcRect l="30280" t="26944" r="51418" b="53264"/>
          <a:stretch>
            <a:fillRect/>
          </a:stretch>
        </p:blipFill>
        <p:spPr>
          <a:xfrm>
            <a:off x="7715273" y="2071678"/>
            <a:ext cx="988820" cy="1341970"/>
          </a:xfrm>
          <a:prstGeom prst="rect">
            <a:avLst/>
          </a:prstGeom>
        </p:spPr>
      </p:pic>
      <p:pic>
        <p:nvPicPr>
          <p:cNvPr id="11" name="Рисунок 10" descr="портрет девушки.jpg"/>
          <p:cNvPicPr>
            <a:picLocks noChangeAspect="1"/>
          </p:cNvPicPr>
          <p:nvPr/>
        </p:nvPicPr>
        <p:blipFill>
          <a:blip r:embed="rId7" cstate="print"/>
          <a:srcRect l="2664" t="71875" r="68100"/>
          <a:stretch>
            <a:fillRect/>
          </a:stretch>
        </p:blipFill>
        <p:spPr>
          <a:xfrm>
            <a:off x="285720" y="2857496"/>
            <a:ext cx="1277943" cy="1643050"/>
          </a:xfrm>
          <a:prstGeom prst="rect">
            <a:avLst/>
          </a:prstGeom>
        </p:spPr>
      </p:pic>
      <p:pic>
        <p:nvPicPr>
          <p:cNvPr id="12" name="Рисунок 11" descr="дети с кроликами.jpg"/>
          <p:cNvPicPr>
            <a:picLocks noChangeAspect="1"/>
          </p:cNvPicPr>
          <p:nvPr/>
        </p:nvPicPr>
        <p:blipFill>
          <a:blip r:embed="rId8" cstate="print"/>
          <a:srcRect l="37511" t="75182" r="42903"/>
          <a:stretch>
            <a:fillRect/>
          </a:stretch>
        </p:blipFill>
        <p:spPr>
          <a:xfrm>
            <a:off x="7643802" y="5357802"/>
            <a:ext cx="1500198" cy="1500198"/>
          </a:xfrm>
          <a:prstGeom prst="rect">
            <a:avLst/>
          </a:prstGeom>
        </p:spPr>
      </p:pic>
      <p:pic>
        <p:nvPicPr>
          <p:cNvPr id="13" name="Рисунок 12" descr="Портрет дочерей Катюля Мандеса.jpg"/>
          <p:cNvPicPr>
            <a:picLocks noChangeAspect="1"/>
          </p:cNvPicPr>
          <p:nvPr/>
        </p:nvPicPr>
        <p:blipFill>
          <a:blip r:embed="rId3" cstate="print"/>
          <a:srcRect l="48370" t="77083" r="25484" b="5208"/>
          <a:stretch>
            <a:fillRect/>
          </a:stretch>
        </p:blipFill>
        <p:spPr>
          <a:xfrm>
            <a:off x="285720" y="285728"/>
            <a:ext cx="1428760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1063 L -0.45295 -0.0362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0654E-6 L 0.62622 -0.7820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0" y="-3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57523E-6 L 0.46458 0.7337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3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333v.ru/uploads/2f/2f0dbe6e93f61a54e1e7a0697d08c3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подсолнухи Клод Мон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0627" y="-14262"/>
            <a:ext cx="5470117" cy="6872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33v.ru/uploads/2f/2f0dbe6e93f61a54e1e7a0697d08c3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epositphotos_28584921-Palette-art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45520">
            <a:off x="-477070" y="304965"/>
            <a:ext cx="9119816" cy="7889577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00034" y="3643314"/>
            <a:ext cx="1428760" cy="1428760"/>
          </a:xfrm>
          <a:prstGeom prst="ellipse">
            <a:avLst/>
          </a:prstGeom>
          <a:solidFill>
            <a:srgbClr val="B9FC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428728" y="5072074"/>
            <a:ext cx="1428760" cy="1428760"/>
          </a:xfrm>
          <a:prstGeom prst="ellipse">
            <a:avLst/>
          </a:prstGeom>
          <a:solidFill>
            <a:srgbClr val="B98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57488" y="3286124"/>
            <a:ext cx="1428760" cy="1428760"/>
          </a:xfrm>
          <a:prstGeom prst="ellipse">
            <a:avLst/>
          </a:prstGeom>
          <a:solidFill>
            <a:srgbClr val="2A7E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00628" y="4357694"/>
            <a:ext cx="1428760" cy="1428760"/>
          </a:xfrm>
          <a:prstGeom prst="ellipse">
            <a:avLst/>
          </a:prstGeom>
          <a:solidFill>
            <a:srgbClr val="1F66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5786" y="2071678"/>
            <a:ext cx="1428760" cy="1428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43108" y="1142984"/>
            <a:ext cx="1428760" cy="1428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14744" y="1285860"/>
            <a:ext cx="1428760" cy="142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00628" y="2357430"/>
            <a:ext cx="1428760" cy="1428760"/>
          </a:xfrm>
          <a:prstGeom prst="ellipse">
            <a:avLst/>
          </a:prstGeom>
          <a:solidFill>
            <a:srgbClr val="F02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дд.jpg"/>
          <p:cNvPicPr>
            <a:picLocks noChangeAspect="1"/>
          </p:cNvPicPr>
          <p:nvPr/>
        </p:nvPicPr>
        <p:blipFill>
          <a:blip r:embed="rId4" cstate="print"/>
          <a:srcRect l="5772" t="3213" r="5723" b="3619"/>
          <a:stretch>
            <a:fillRect/>
          </a:stretch>
        </p:blipFill>
        <p:spPr>
          <a:xfrm flipH="1">
            <a:off x="6357950" y="3497533"/>
            <a:ext cx="2786050" cy="3360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33v.ru/uploads/2f/2f0dbe6e93f61a54e1e7a0697d08c3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Огородник  Джузеппе Арчимбольд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6060" y="-22910"/>
            <a:ext cx="5000660" cy="688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33v.ru/uploads/2f/2f0dbe6e93f61a54e1e7a0697d08c3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epositphotos_28584921-Palette-art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45520">
            <a:off x="-477070" y="304965"/>
            <a:ext cx="9119816" cy="7889577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857488" y="3286124"/>
            <a:ext cx="1428760" cy="1428760"/>
          </a:xfrm>
          <a:prstGeom prst="ellipse">
            <a:avLst/>
          </a:prstGeom>
          <a:solidFill>
            <a:srgbClr val="2A7E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00628" y="2357430"/>
            <a:ext cx="1428760" cy="1428760"/>
          </a:xfrm>
          <a:prstGeom prst="ellipse">
            <a:avLst/>
          </a:prstGeom>
          <a:solidFill>
            <a:srgbClr val="F02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0628" y="2357430"/>
            <a:ext cx="1428760" cy="1428760"/>
          </a:xfrm>
          <a:prstGeom prst="ellipse">
            <a:avLst/>
          </a:prstGeom>
          <a:solidFill>
            <a:srgbClr val="F02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4744" y="1285860"/>
            <a:ext cx="1428760" cy="1428760"/>
          </a:xfrm>
          <a:prstGeom prst="ellipse">
            <a:avLst/>
          </a:prstGeom>
          <a:solidFill>
            <a:srgbClr val="FA6F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43108" y="1142984"/>
            <a:ext cx="1428760" cy="1428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5786" y="2071678"/>
            <a:ext cx="1428760" cy="142876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0034" y="3643314"/>
            <a:ext cx="1428760" cy="1428760"/>
          </a:xfrm>
          <a:prstGeom prst="ellipse">
            <a:avLst/>
          </a:prstGeom>
          <a:solidFill>
            <a:srgbClr val="5D9F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00628" y="4357694"/>
            <a:ext cx="1428760" cy="1428760"/>
          </a:xfrm>
          <a:prstGeom prst="ellipse">
            <a:avLst/>
          </a:prstGeom>
          <a:solidFill>
            <a:srgbClr val="1F66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28728" y="5072074"/>
            <a:ext cx="1428760" cy="142876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дд.jpg"/>
          <p:cNvPicPr>
            <a:picLocks noChangeAspect="1"/>
          </p:cNvPicPr>
          <p:nvPr/>
        </p:nvPicPr>
        <p:blipFill>
          <a:blip r:embed="rId4" cstate="print"/>
          <a:srcRect l="5772" t="3213" r="5723" b="3619"/>
          <a:stretch>
            <a:fillRect/>
          </a:stretch>
        </p:blipFill>
        <p:spPr>
          <a:xfrm flipH="1">
            <a:off x="6357950" y="3497533"/>
            <a:ext cx="2786050" cy="3360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333v.ru/uploads/2f/2f0dbe6e93f61a54e1e7a0697d08c3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Портрет дочерей Катюля Мандес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0"/>
            <a:ext cx="54645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33v.ru/uploads/2f/2f0dbe6e93f61a54e1e7a0697d08c3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epositphotos_28584921-Palette-art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45520">
            <a:off x="-477070" y="304965"/>
            <a:ext cx="9119816" cy="7889577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000628" y="2357430"/>
            <a:ext cx="1428760" cy="1428760"/>
          </a:xfrm>
          <a:prstGeom prst="ellipse">
            <a:avLst/>
          </a:prstGeom>
          <a:solidFill>
            <a:srgbClr val="F02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714744" y="1285860"/>
            <a:ext cx="1428760" cy="1428760"/>
          </a:xfrm>
          <a:prstGeom prst="ellipse">
            <a:avLst/>
          </a:prstGeom>
          <a:solidFill>
            <a:srgbClr val="FA6F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43108" y="1142984"/>
            <a:ext cx="1428760" cy="1428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85786" y="2071678"/>
            <a:ext cx="1428760" cy="1428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0034" y="3643314"/>
            <a:ext cx="1428760" cy="1428760"/>
          </a:xfrm>
          <a:prstGeom prst="ellipse">
            <a:avLst/>
          </a:prstGeom>
          <a:solidFill>
            <a:srgbClr val="9EF8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857488" y="3286124"/>
            <a:ext cx="1428760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428728" y="5072074"/>
            <a:ext cx="1428760" cy="14287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00628" y="4357694"/>
            <a:ext cx="1428760" cy="1428760"/>
          </a:xfrm>
          <a:prstGeom prst="ellipse">
            <a:avLst/>
          </a:prstGeom>
          <a:solidFill>
            <a:srgbClr val="2782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дд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5772" t="3213" r="5723" b="3619"/>
          <a:stretch>
            <a:fillRect/>
          </a:stretch>
        </p:blipFill>
        <p:spPr>
          <a:xfrm flipH="1">
            <a:off x="6357950" y="3497533"/>
            <a:ext cx="2786050" cy="3360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duyt.ru/forum/imgs/5604869503a37.jpg"/>
          <p:cNvPicPr>
            <a:picLocks noChangeAspect="1" noChangeArrowheads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254752">
            <a:off x="4358397" y="1110781"/>
            <a:ext cx="41444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1896904"/>
          <a:ext cx="8686800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4343400"/>
                <a:gridCol w="43434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Автор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Тубис Наталия Валентиновна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Место работы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Муниципальное дошкольное образовательное  учреждение д/с № 15 «Огонёк» городского округа город Буй Костромской области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Предмет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Художественно – эстетическое  развитие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группа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дети дошкольного возраста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Название материала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Интерактивна я викторина  «Мировые шедевры детям»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Вид ресурса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Интерактивная презентация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Цель, задачи авторского материала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Помочь детям  закрепить знания о  мировых художественных  шедеврах европейских художниках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Среда, редактор, в котором выполнен продукт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Microsoft PowerPoint 2007; Тип файла презентация; Формат *.pptx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Необходимое оборудование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Компьютер,интерактивная доска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Как реализуется на занятии (время и место, форма использования)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Непосредственно образовательная деятельность по образовательной области «Художественно – эстетическое  развитие» на закрепление материала, совместная деятельность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1897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Пояснительная записка к интерактивному упражнению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alt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Мировые шедевры детям</a:t>
            </a:r>
            <a:r>
              <a:rPr kumimoji="0" lang="ru-RU" alt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6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384825"/>
              </p:ext>
            </p:extLst>
          </p:nvPr>
        </p:nvGraphicFramePr>
        <p:xfrm>
          <a:off x="395536" y="353969"/>
          <a:ext cx="8596064" cy="2138927"/>
        </p:xfrm>
        <a:graphic>
          <a:graphicData uri="http://schemas.openxmlformats.org/drawingml/2006/table">
            <a:tbl>
              <a:tblPr firstRow="1" firstCol="1" bandRow="1"/>
              <a:tblGrid>
                <a:gridCol w="4298032"/>
                <a:gridCol w="4298032"/>
              </a:tblGrid>
              <a:tr h="432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Комплектация работы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Пояснительная записка с методическими рекомендациями.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Краткое описание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 помощью упражнения  дети закрепляют знания  о художниках и их произведениях живописи.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Методические рекомендации по использованию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Ресурс используется для закрепления знаний о жанрах живописи. Для развития   художественного вкуса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Для детей дошкольного возраста  такая форма использования ресурса  доступна и интересна.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Список используемых источников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Журнал  «Цветной мир» под редакцией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Лыковой И.А.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3145" y="3212976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Аннотация к интерактивной викторине  «Мировые шедевры - детям»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Игра  предназначена для детей старшего и подготовительного к школе  возраста.  Переход  от слайда  к слайду выполняется щелчком. На слайдах, под  палитрой красок у Весёлого карандаша спрятаны задания.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 – какому жанру живописи принадлежит , та или иная картина?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 – кто автор картины?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3 – найти фрагмент принадлежащий картине?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4 – выбрать палитру красок для картины?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377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-media-cache-ak0.pinimg.com/736x/56/3a/5a/563a5a116fd4a2840bbab9b63ee3c177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0" y="-25"/>
            <a:ext cx="9144000" cy="6858025"/>
          </a:xfrm>
          <a:prstGeom prst="rect">
            <a:avLst/>
          </a:prstGeom>
          <a:noFill/>
        </p:spPr>
      </p:pic>
      <p:pic>
        <p:nvPicPr>
          <p:cNvPr id="3" name="Рисунок 2" descr="дд.jpg"/>
          <p:cNvPicPr>
            <a:picLocks noChangeAspect="1"/>
          </p:cNvPicPr>
          <p:nvPr/>
        </p:nvPicPr>
        <p:blipFill>
          <a:blip r:embed="rId3" cstate="print"/>
          <a:srcRect l="5772" t="3213" r="5723" b="3619"/>
          <a:stretch>
            <a:fillRect/>
          </a:stretch>
        </p:blipFill>
        <p:spPr>
          <a:xfrm>
            <a:off x="1428728" y="857232"/>
            <a:ext cx="4143404" cy="5224292"/>
          </a:xfrm>
          <a:prstGeom prst="rect">
            <a:avLst/>
          </a:prstGeom>
        </p:spPr>
      </p:pic>
      <p:pic>
        <p:nvPicPr>
          <p:cNvPr id="4" name="Рисунок 3" descr="depositphotos_28584921-Palette-artist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12106">
            <a:off x="4100451" y="1757783"/>
            <a:ext cx="3863598" cy="3342409"/>
          </a:xfrm>
          <a:prstGeom prst="rect">
            <a:avLst/>
          </a:prstGeom>
        </p:spPr>
      </p:pic>
      <p:sp>
        <p:nvSpPr>
          <p:cNvPr id="2" name="Овал 1">
            <a:hlinkClick r:id="rId6" action="ppaction://hlinksldjump"/>
          </p:cNvPr>
          <p:cNvSpPr/>
          <p:nvPr/>
        </p:nvSpPr>
        <p:spPr>
          <a:xfrm>
            <a:off x="4499992" y="2996952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7" action="ppaction://hlinksldjump"/>
          </p:cNvPr>
          <p:cNvSpPr/>
          <p:nvPr/>
        </p:nvSpPr>
        <p:spPr>
          <a:xfrm>
            <a:off x="4666310" y="2347321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8" action="ppaction://hlinksldjump"/>
          </p:cNvPr>
          <p:cNvSpPr/>
          <p:nvPr/>
        </p:nvSpPr>
        <p:spPr>
          <a:xfrm>
            <a:off x="5320205" y="2023285"/>
            <a:ext cx="648072" cy="6480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6029850" y="2171874"/>
            <a:ext cx="648072" cy="64807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9" action="ppaction://hlinksldjump"/>
          </p:cNvPr>
          <p:cNvSpPr/>
          <p:nvPr/>
        </p:nvSpPr>
        <p:spPr>
          <a:xfrm>
            <a:off x="6480168" y="2672916"/>
            <a:ext cx="648072" cy="648072"/>
          </a:xfrm>
          <a:prstGeom prst="ellipse">
            <a:avLst/>
          </a:prstGeom>
          <a:solidFill>
            <a:srgbClr val="EB33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333v.ru/uploads/2f/2f0dbe6e93f61a54e1e7a0697d08c3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657"/>
            <a:ext cx="9172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300px-Outline-vase-Step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211" y="386986"/>
            <a:ext cx="1474117" cy="1857388"/>
          </a:xfrm>
          <a:prstGeom prst="rect">
            <a:avLst/>
          </a:prstGeom>
          <a:ln w="28575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head-coloring-page-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2539" y="386986"/>
            <a:ext cx="1428760" cy="1857388"/>
          </a:xfrm>
          <a:prstGeom prst="rect">
            <a:avLst/>
          </a:prstGeom>
          <a:ln w="28575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0510" y="387006"/>
            <a:ext cx="1925471" cy="1857368"/>
          </a:xfrm>
          <a:prstGeom prst="rect">
            <a:avLst/>
          </a:prstGeom>
          <a:ln w="28575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 descr="Портрет дочерей Катюля Мандес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2500306"/>
            <a:ext cx="2695653" cy="3383045"/>
          </a:xfrm>
          <a:prstGeom prst="rect">
            <a:avLst/>
          </a:prstGeom>
        </p:spPr>
      </p:pic>
      <p:pic>
        <p:nvPicPr>
          <p:cNvPr id="7" name="Рисунок 6" descr="Огородник  Джузеппе Арчимбольд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2500306"/>
            <a:ext cx="2458608" cy="3383045"/>
          </a:xfrm>
          <a:prstGeom prst="rect">
            <a:avLst/>
          </a:prstGeom>
        </p:spPr>
      </p:pic>
      <p:pic>
        <p:nvPicPr>
          <p:cNvPr id="6" name="Рисунок 5" descr="подсолнухи Клод Мон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43240" y="2500306"/>
            <a:ext cx="2714644" cy="3410484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5" t="6750" b="3251"/>
          <a:stretch/>
        </p:blipFill>
        <p:spPr>
          <a:xfrm>
            <a:off x="6881986" y="3977680"/>
            <a:ext cx="2262014" cy="2880320"/>
          </a:xfrm>
          <a:prstGeom prst="rect">
            <a:avLst/>
          </a:prstGeom>
        </p:spPr>
      </p:pic>
      <p:pic>
        <p:nvPicPr>
          <p:cNvPr id="11" name="Рисунок 10" descr="Огородник  Джузеппе Арчимбольд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3214678" y="2571744"/>
            <a:ext cx="2458608" cy="3383045"/>
          </a:xfrm>
          <a:prstGeom prst="rect">
            <a:avLst/>
          </a:prstGeom>
        </p:spPr>
      </p:pic>
      <p:pic>
        <p:nvPicPr>
          <p:cNvPr id="1026" name="Picture 2" descr="F:\матерьялк игре  №1\Как-нарисовать-зиму-карандашом-поэтапно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7502"/>
            <a:ext cx="2217440" cy="1746871"/>
          </a:xfrm>
          <a:prstGeom prst="rect">
            <a:avLst/>
          </a:prstGeom>
          <a:noFill/>
          <a:ln w="38100">
            <a:solidFill>
              <a:srgbClr val="9EF8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portstill.ru/post/imgs/5623b564728f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46"/>
            <a:ext cx="9144000" cy="698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огюст Ренуар.jpg"/>
          <p:cNvPicPr>
            <a:picLocks noChangeAspect="1"/>
          </p:cNvPicPr>
          <p:nvPr/>
        </p:nvPicPr>
        <p:blipFill>
          <a:blip r:embed="rId3" cstate="print"/>
          <a:srcRect b="24324"/>
          <a:stretch>
            <a:fillRect/>
          </a:stretch>
        </p:blipFill>
        <p:spPr>
          <a:xfrm>
            <a:off x="0" y="4137076"/>
            <a:ext cx="2643174" cy="2720924"/>
          </a:xfrm>
          <a:prstGeom prst="rect">
            <a:avLst/>
          </a:prstGeom>
        </p:spPr>
      </p:pic>
      <p:pic>
        <p:nvPicPr>
          <p:cNvPr id="6" name="Рисунок 5" descr="подсолнухи Клод Мон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0"/>
            <a:ext cx="5531661" cy="6949582"/>
          </a:xfrm>
          <a:prstGeom prst="rect">
            <a:avLst/>
          </a:prstGeom>
        </p:spPr>
      </p:pic>
      <p:pic>
        <p:nvPicPr>
          <p:cNvPr id="4" name="Рисунок 3" descr="Клод моне -автопортрет.jpg"/>
          <p:cNvPicPr>
            <a:picLocks noChangeAspect="1"/>
          </p:cNvPicPr>
          <p:nvPr/>
        </p:nvPicPr>
        <p:blipFill>
          <a:blip r:embed="rId5" cstate="print"/>
          <a:srcRect l="2857"/>
          <a:stretch>
            <a:fillRect/>
          </a:stretch>
        </p:blipFill>
        <p:spPr>
          <a:xfrm>
            <a:off x="0" y="0"/>
            <a:ext cx="2928925" cy="2320900"/>
          </a:xfrm>
          <a:prstGeom prst="rect">
            <a:avLst/>
          </a:prstGeom>
        </p:spPr>
      </p:pic>
      <p:pic>
        <p:nvPicPr>
          <p:cNvPr id="3" name="Рисунок 2" descr="Джузеппе Арчимбольдо  - автопортре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2000240"/>
            <a:ext cx="2134084" cy="2442643"/>
          </a:xfrm>
          <a:prstGeom prst="rect">
            <a:avLst/>
          </a:prstGeom>
        </p:spPr>
      </p:pic>
      <p:pic>
        <p:nvPicPr>
          <p:cNvPr id="7" name="Рисунок 6" descr="дд.jpg"/>
          <p:cNvPicPr>
            <a:picLocks noChangeAspect="1"/>
          </p:cNvPicPr>
          <p:nvPr/>
        </p:nvPicPr>
        <p:blipFill>
          <a:blip r:embed="rId7" cstate="print"/>
          <a:srcRect l="5772" t="3213" r="5723" b="3619"/>
          <a:stretch>
            <a:fillRect/>
          </a:stretch>
        </p:blipFill>
        <p:spPr>
          <a:xfrm>
            <a:off x="2664274" y="4349759"/>
            <a:ext cx="2063152" cy="260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mki-photoshop.ru/fony/fon-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14" y="-23810"/>
            <a:ext cx="9163314" cy="689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Клод моне -автопортрет.jpg"/>
          <p:cNvPicPr>
            <a:picLocks noChangeAspect="1"/>
          </p:cNvPicPr>
          <p:nvPr/>
        </p:nvPicPr>
        <p:blipFill>
          <a:blip r:embed="rId3" cstate="print"/>
          <a:srcRect l="2857"/>
          <a:stretch>
            <a:fillRect/>
          </a:stretch>
        </p:blipFill>
        <p:spPr>
          <a:xfrm>
            <a:off x="0" y="0"/>
            <a:ext cx="2928925" cy="2320900"/>
          </a:xfrm>
          <a:prstGeom prst="rect">
            <a:avLst/>
          </a:prstGeom>
        </p:spPr>
      </p:pic>
      <p:pic>
        <p:nvPicPr>
          <p:cNvPr id="5" name="Рисунок 4" descr="Огородник  Джузеппе Арчимбольд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-22910"/>
            <a:ext cx="5000660" cy="6880910"/>
          </a:xfrm>
          <a:prstGeom prst="rect">
            <a:avLst/>
          </a:prstGeom>
        </p:spPr>
      </p:pic>
      <p:pic>
        <p:nvPicPr>
          <p:cNvPr id="7" name="Рисунок 6" descr="дд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 l="5772" t="3213" r="5723" b="3619"/>
          <a:stretch>
            <a:fillRect/>
          </a:stretch>
        </p:blipFill>
        <p:spPr>
          <a:xfrm>
            <a:off x="2254540" y="4256634"/>
            <a:ext cx="2063152" cy="2601366"/>
          </a:xfrm>
          <a:prstGeom prst="rect">
            <a:avLst/>
          </a:prstGeom>
        </p:spPr>
      </p:pic>
      <p:pic>
        <p:nvPicPr>
          <p:cNvPr id="4" name="Рисунок 3" descr="огюст Ренуар.jpg"/>
          <p:cNvPicPr>
            <a:picLocks noChangeAspect="1"/>
          </p:cNvPicPr>
          <p:nvPr/>
        </p:nvPicPr>
        <p:blipFill>
          <a:blip r:embed="rId7" cstate="print"/>
          <a:srcRect b="24324"/>
          <a:stretch>
            <a:fillRect/>
          </a:stretch>
        </p:blipFill>
        <p:spPr>
          <a:xfrm>
            <a:off x="0" y="4137076"/>
            <a:ext cx="2643174" cy="2720924"/>
          </a:xfrm>
          <a:prstGeom prst="rect">
            <a:avLst/>
          </a:prstGeom>
        </p:spPr>
      </p:pic>
      <p:pic>
        <p:nvPicPr>
          <p:cNvPr id="3" name="Рисунок 2" descr="Джузеппе Арчимбольдо  - автопортре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538" y="2000240"/>
            <a:ext cx="2134084" cy="2442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ifferentphoto.ru/1440-900-100-uploads/sred/big/oboik.ru_200909211136517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840"/>
            <a:ext cx="9195353" cy="687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огюст Ренуар.jpg"/>
          <p:cNvPicPr>
            <a:picLocks noChangeAspect="1"/>
          </p:cNvPicPr>
          <p:nvPr/>
        </p:nvPicPr>
        <p:blipFill>
          <a:blip r:embed="rId3" cstate="print"/>
          <a:srcRect b="24324"/>
          <a:stretch>
            <a:fillRect/>
          </a:stretch>
        </p:blipFill>
        <p:spPr>
          <a:xfrm>
            <a:off x="0" y="4137076"/>
            <a:ext cx="2643174" cy="2720924"/>
          </a:xfrm>
          <a:prstGeom prst="rect">
            <a:avLst/>
          </a:prstGeom>
        </p:spPr>
      </p:pic>
      <p:pic>
        <p:nvPicPr>
          <p:cNvPr id="4" name="Рисунок 3" descr="Клод моне -автопортрет.jpg"/>
          <p:cNvPicPr>
            <a:picLocks noChangeAspect="1"/>
          </p:cNvPicPr>
          <p:nvPr/>
        </p:nvPicPr>
        <p:blipFill>
          <a:blip r:embed="rId4" cstate="print"/>
          <a:srcRect l="2857"/>
          <a:stretch>
            <a:fillRect/>
          </a:stretch>
        </p:blipFill>
        <p:spPr>
          <a:xfrm>
            <a:off x="0" y="0"/>
            <a:ext cx="2928925" cy="2320900"/>
          </a:xfrm>
          <a:prstGeom prst="rect">
            <a:avLst/>
          </a:prstGeom>
        </p:spPr>
      </p:pic>
      <p:pic>
        <p:nvPicPr>
          <p:cNvPr id="3" name="Рисунок 2" descr="Джузеппе Арчимбольдо  - автопортре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2000240"/>
            <a:ext cx="2134084" cy="2442643"/>
          </a:xfrm>
          <a:prstGeom prst="rect">
            <a:avLst/>
          </a:prstGeom>
        </p:spPr>
      </p:pic>
      <p:pic>
        <p:nvPicPr>
          <p:cNvPr id="5" name="Рисунок 4" descr="Портрет дочерей Катюля Мандес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0"/>
            <a:ext cx="5464542" cy="6858000"/>
          </a:xfrm>
          <a:prstGeom prst="rect">
            <a:avLst/>
          </a:prstGeom>
        </p:spPr>
      </p:pic>
      <p:pic>
        <p:nvPicPr>
          <p:cNvPr id="7" name="Рисунок 6" descr="дд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 l="5772" t="3213" r="5723" b="3619"/>
          <a:stretch>
            <a:fillRect/>
          </a:stretch>
        </p:blipFill>
        <p:spPr>
          <a:xfrm>
            <a:off x="2152343" y="4284746"/>
            <a:ext cx="2063152" cy="260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33v.ru/uploads/2f/2f0dbe6e93f61a54e1e7a0697d08c3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657"/>
            <a:ext cx="9172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подсолнухи Клод Мон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0627" y="-14262"/>
            <a:ext cx="5470117" cy="6872262"/>
          </a:xfrm>
          <a:prstGeom prst="rect">
            <a:avLst/>
          </a:prstGeom>
        </p:spPr>
      </p:pic>
      <p:pic>
        <p:nvPicPr>
          <p:cNvPr id="4" name="Рисунок 3" descr="подсолнухи Клод Моне.jpg"/>
          <p:cNvPicPr>
            <a:picLocks noChangeAspect="1"/>
          </p:cNvPicPr>
          <p:nvPr/>
        </p:nvPicPr>
        <p:blipFill>
          <a:blip r:embed="rId3" cstate="print"/>
          <a:srcRect l="47015" t="70686" r="34702" b="6444"/>
          <a:stretch>
            <a:fillRect/>
          </a:stretch>
        </p:blipFill>
        <p:spPr>
          <a:xfrm>
            <a:off x="7596336" y="404664"/>
            <a:ext cx="1072140" cy="15716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2800" r="75590" b="28604"/>
          <a:stretch/>
        </p:blipFill>
        <p:spPr>
          <a:xfrm>
            <a:off x="573613" y="170867"/>
            <a:ext cx="894608" cy="2020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0" t="46401" r="17241" b="15800"/>
          <a:stretch/>
        </p:blipFill>
        <p:spPr>
          <a:xfrm>
            <a:off x="7729211" y="2276872"/>
            <a:ext cx="1199051" cy="19984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55003" r="51890" b="31656"/>
          <a:stretch/>
        </p:blipFill>
        <p:spPr>
          <a:xfrm>
            <a:off x="1423563" y="5218963"/>
            <a:ext cx="1073901" cy="16390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4" t="60500" r="26143" b="13250"/>
          <a:stretch/>
        </p:blipFill>
        <p:spPr>
          <a:xfrm>
            <a:off x="6275360" y="4886773"/>
            <a:ext cx="786412" cy="1986555"/>
          </a:xfrm>
          <a:prstGeom prst="rect">
            <a:avLst/>
          </a:prstGeom>
        </p:spPr>
      </p:pic>
      <p:pic>
        <p:nvPicPr>
          <p:cNvPr id="10" name="Рисунок 9" descr="подсолнухи Клод Моне.jpg"/>
          <p:cNvPicPr>
            <a:picLocks noChangeAspect="1"/>
          </p:cNvPicPr>
          <p:nvPr/>
        </p:nvPicPr>
        <p:blipFill rotWithShape="1">
          <a:blip r:embed="rId3" cstate="print"/>
          <a:srcRect l="87812" t="30175" b="35247"/>
          <a:stretch/>
        </p:blipFill>
        <p:spPr>
          <a:xfrm>
            <a:off x="251700" y="2823375"/>
            <a:ext cx="910460" cy="2437457"/>
          </a:xfrm>
          <a:prstGeom prst="rect">
            <a:avLst/>
          </a:prstGeom>
        </p:spPr>
      </p:pic>
      <p:pic>
        <p:nvPicPr>
          <p:cNvPr id="16" name="Рисунок 15" descr="дд.jpg"/>
          <p:cNvPicPr>
            <a:picLocks noChangeAspect="1"/>
          </p:cNvPicPr>
          <p:nvPr/>
        </p:nvPicPr>
        <p:blipFill>
          <a:blip r:embed="rId8" cstate="print"/>
          <a:srcRect l="5772" t="3213" r="5723" b="3619"/>
          <a:stretch>
            <a:fillRect/>
          </a:stretch>
        </p:blipFill>
        <p:spPr>
          <a:xfrm flipH="1">
            <a:off x="7011762" y="4183321"/>
            <a:ext cx="2185172" cy="260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2 0.02361 L 0.1533 0.16019 C 0.19809 0.19167 0.26093 0.20185 0.32343 0.19028 C 0.39479 0.17685 0.44948 0.14468 0.48437 0.09815 L 0.65885 -0.11041 " pathEditMode="relative" rAng="2112000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92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0.00347 L -0.13039 0.14144 C -0.16059 0.16991 -0.19636 0.21991 -0.2283 0.27778 C -0.2665 0.34421 -0.29132 0.40116 -0.30365 0.44745 L -0.36372 0.6632 " pathEditMode="relative" rAng="18420000" ptsTypes="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9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449</TotalTime>
  <Words>299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огонек</dc:creator>
  <cp:lastModifiedBy>Admin</cp:lastModifiedBy>
  <cp:revision>19</cp:revision>
  <dcterms:created xsi:type="dcterms:W3CDTF">2016-10-11T10:05:22Z</dcterms:created>
  <dcterms:modified xsi:type="dcterms:W3CDTF">2016-10-19T18:52:53Z</dcterms:modified>
</cp:coreProperties>
</file>