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7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70" r:id="rId12"/>
    <p:sldId id="266" r:id="rId13"/>
    <p:sldId id="267" r:id="rId14"/>
    <p:sldId id="269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2589C-28BD-40CD-AA79-4A7163CF43EA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E8A28-C846-4CEE-8B79-D51C93E026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E8A28-C846-4CEE-8B79-D51C93E026C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DACE9BD-D9EA-4A96-8C6E-86D064AA8679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68C9228-B185-42A2-A24B-BDC431E81D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ACE9BD-D9EA-4A96-8C6E-86D064AA8679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8C9228-B185-42A2-A24B-BDC431E81D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DACE9BD-D9EA-4A96-8C6E-86D064AA8679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68C9228-B185-42A2-A24B-BDC431E81D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ACE9BD-D9EA-4A96-8C6E-86D064AA8679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8C9228-B185-42A2-A24B-BDC431E81D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DACE9BD-D9EA-4A96-8C6E-86D064AA8679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68C9228-B185-42A2-A24B-BDC431E81D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ACE9BD-D9EA-4A96-8C6E-86D064AA8679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8C9228-B185-42A2-A24B-BDC431E81D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ACE9BD-D9EA-4A96-8C6E-86D064AA8679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8C9228-B185-42A2-A24B-BDC431E81D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ACE9BD-D9EA-4A96-8C6E-86D064AA8679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8C9228-B185-42A2-A24B-BDC431E81D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DACE9BD-D9EA-4A96-8C6E-86D064AA8679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8C9228-B185-42A2-A24B-BDC431E81D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ACE9BD-D9EA-4A96-8C6E-86D064AA8679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8C9228-B185-42A2-A24B-BDC431E81D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ACE9BD-D9EA-4A96-8C6E-86D064AA8679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8C9228-B185-42A2-A24B-BDC431E81D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DACE9BD-D9EA-4A96-8C6E-86D064AA8679}" type="datetimeFigureOut">
              <a:rPr lang="ru-RU" smtClean="0"/>
              <a:pPr/>
              <a:t>14.03.2020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68C9228-B185-42A2-A24B-BDC431E81D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нна\Desktop\merry-clown-with-balloons-holding-vector-34320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3571876"/>
            <a:ext cx="742955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Муниципальное Бюджетное Дошкольное Образовательное Учреждение детский сад «Калинка» № 26  г.Павлово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Нижегородской области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«ВЫ ПОЧАЩЕ ПРИХОДИТЕ В ЦИРК!»</a:t>
            </a:r>
          </a:p>
          <a:p>
            <a:pPr algn="r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Воспитатель 1 кв. категории:</a:t>
            </a:r>
          </a:p>
          <a:p>
            <a:pPr algn="r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Катютина И.В.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2020 год</a:t>
            </a:r>
          </a:p>
          <a:p>
            <a:r>
              <a:rPr lang="ru-RU" dirty="0" smtClean="0"/>
              <a:t>  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Инна\Desktop\the-circus-free-printable-kit-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C:\Users\Инна\Desktop\IMG_20180622_0919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357430"/>
            <a:ext cx="4280346" cy="4500570"/>
          </a:xfrm>
          <a:prstGeom prst="rect">
            <a:avLst/>
          </a:prstGeom>
          <a:noFill/>
        </p:spPr>
      </p:pic>
      <p:pic>
        <p:nvPicPr>
          <p:cNvPr id="1027" name="Picture 3" descr="C:\Users\Инна\Desktop\IMG_20180622_0920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357430"/>
            <a:ext cx="4071966" cy="450057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3108" y="642918"/>
            <a:ext cx="585791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40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40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40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40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40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40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40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40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r"/>
            <a:r>
              <a:rPr lang="ru-RU" sz="4800" b="1" dirty="0" smtClean="0">
                <a:solidFill>
                  <a:srgbClr val="002060"/>
                </a:solidFill>
                <a:latin typeface="Monotype Corsiva" pitchFamily="66" charset="0"/>
              </a:rPr>
              <a:t>«Лихие наездники»</a:t>
            </a:r>
            <a:endParaRPr lang="ru-RU" sz="4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857232"/>
            <a:ext cx="77867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«Конь во весь опор бежит, на коне – лихой джигит,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Весело, ловко … ай да джигитовка!»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Инна\Desktop\0e87ee3a4500629b88ca8d7c55f57adb--scrapbooks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4" descr="C:\Users\Инна\Desktop\IMG_20180622_0921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143116"/>
            <a:ext cx="3714776" cy="4500594"/>
          </a:xfrm>
          <a:prstGeom prst="rect">
            <a:avLst/>
          </a:prstGeom>
          <a:noFill/>
        </p:spPr>
      </p:pic>
      <p:pic>
        <p:nvPicPr>
          <p:cNvPr id="7" name="Picture 3" descr="C:\Users\Инна\Desktop\IMG_20180622_0922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2786058"/>
            <a:ext cx="2786082" cy="385765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857356" y="1000108"/>
            <a:ext cx="635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«ВОСТОЧНЫЕ </a:t>
            </a:r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   </a:t>
            </a:r>
            <a:r>
              <a:rPr lang="ru-RU" sz="3200" b="1" dirty="0" smtClean="0">
                <a:solidFill>
                  <a:schemeClr val="bg1"/>
                </a:solidFill>
                <a:latin typeface="Monotype Corsiva" pitchFamily="66" charset="0"/>
              </a:rPr>
              <a:t>КРАСАВИЦЫ»</a:t>
            </a:r>
            <a:endParaRPr lang="ru-RU" sz="32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Инна\Desktop\цирк\depositphotos_7097391-stock-illustration-theatre-stage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728" y="1571612"/>
            <a:ext cx="6429420" cy="4113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«Цирк – это мир с особыми людьми,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И во вселенной нет такой планеты,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Где столько смелости, любви,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От публики – сердечного ответа.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Любите ЦИРК, ЦИРК, ЦИРК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И почаще приходите в ЦИРК.»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Инна\Desktop\цирк\0e87ee3a4500629b88ca8d7c55f57adb--scrapbooks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Инна\Desktop\IMG_20180622_0927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143092"/>
            <a:ext cx="4286280" cy="47149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14612" y="6286520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</a:rPr>
              <a:t>      «</a:t>
            </a:r>
            <a: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</a:rPr>
              <a:t>ФОКУСНИК»</a:t>
            </a:r>
            <a:endParaRPr lang="ru-RU" sz="36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7356" y="0"/>
            <a:ext cx="550072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Monotype Corsiva" pitchFamily="66" charset="0"/>
              </a:rPr>
              <a:t>«Вот загадка для людей – маг, факир и чародей.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Monotype Corsiva" pitchFamily="66" charset="0"/>
              </a:rPr>
              <a:t>Показал пустой мешок – через миг там  - петушок.»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5" name="Picture 5" descr="C:\Users\Инна\Desktop\фото цирка\DSC07652~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6" cy="435771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85786" y="3929066"/>
            <a:ext cx="664373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Monotype Corsiva" pitchFamily="66" charset="0"/>
              </a:rPr>
              <a:t>«</a:t>
            </a:r>
            <a:r>
              <a:rPr lang="ru-RU" sz="4400" b="1" dirty="0" smtClean="0">
                <a:solidFill>
                  <a:schemeClr val="bg1"/>
                </a:solidFill>
                <a:latin typeface="Monotype Corsiva" pitchFamily="66" charset="0"/>
              </a:rPr>
              <a:t>Парад  </a:t>
            </a:r>
            <a:r>
              <a:rPr lang="ru-RU" sz="4400" b="1" dirty="0" smtClean="0">
                <a:solidFill>
                  <a:schemeClr val="bg1"/>
                </a:solidFill>
                <a:latin typeface="Monotype Corsiva" pitchFamily="66" charset="0"/>
              </a:rPr>
              <a:t>- АЛЛЕ!»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«Когда прожектора арену озарят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Лучами праздничных волнений и надежд,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Артистов цирка вызывает на парад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Истосковавшийся, сверкающий манеж.»</a:t>
            </a:r>
            <a:endParaRPr lang="ru-RU" sz="28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Инна\Desktop\цирк\depositphotos_52812041-stock-illustration-clown-thematics-image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28860" y="642918"/>
            <a:ext cx="421484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</a:t>
            </a:r>
          </a:p>
          <a:p>
            <a:endParaRPr lang="ru-RU" dirty="0" smtClean="0"/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sz="4000" b="1" dirty="0" smtClean="0">
                <a:solidFill>
                  <a:schemeClr val="bg1"/>
                </a:solidFill>
                <a:latin typeface="Monotype Corsiva" pitchFamily="66" charset="0"/>
              </a:rPr>
              <a:t>ДО НОВЫХ ВСТРЕЧ!!!</a:t>
            </a:r>
            <a:endParaRPr lang="ru-RU" sz="4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Инна\Desktop\0e87ee3a4500629b88ca8d7c55f57adb--scrapbooks-clip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Инна\Desktop\20180903_1014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071678"/>
            <a:ext cx="3143272" cy="40005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28662" y="2000240"/>
            <a:ext cx="37147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Monotype Corsiva" pitchFamily="66" charset="0"/>
              </a:rPr>
              <a:t>В парке раскинулся круглый шатер,</a:t>
            </a:r>
          </a:p>
          <a:p>
            <a:r>
              <a:rPr lang="ru-RU" sz="3200" b="1" dirty="0" smtClean="0">
                <a:solidFill>
                  <a:srgbClr val="FFFF00"/>
                </a:solidFill>
                <a:latin typeface="Monotype Corsiva" pitchFamily="66" charset="0"/>
              </a:rPr>
              <a:t>В центре шатра расстелился ковер.</a:t>
            </a:r>
          </a:p>
          <a:p>
            <a:r>
              <a:rPr lang="ru-RU" sz="3200" b="1" dirty="0" smtClean="0">
                <a:solidFill>
                  <a:srgbClr val="FFFF00"/>
                </a:solidFill>
                <a:latin typeface="Monotype Corsiva" pitchFamily="66" charset="0"/>
              </a:rPr>
              <a:t>В цирке всю публику клоун смешит,</a:t>
            </a:r>
          </a:p>
          <a:p>
            <a:r>
              <a:rPr lang="ru-RU" sz="3200" b="1" dirty="0" smtClean="0">
                <a:solidFill>
                  <a:srgbClr val="FFFF00"/>
                </a:solidFill>
                <a:latin typeface="Monotype Corsiva" pitchFamily="66" charset="0"/>
              </a:rPr>
              <a:t>Здесь даже купол от смеха дрожит.</a:t>
            </a:r>
            <a:endParaRPr lang="ru-RU" sz="32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3042" y="1071546"/>
            <a:ext cx="564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Monotype Corsiva" pitchFamily="66" charset="0"/>
              </a:rPr>
              <a:t>«ВЕСЕЛЫЙ        КЛОУН»</a:t>
            </a:r>
            <a:endParaRPr lang="ru-RU" sz="3600" b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Инна\Desktop\117032974_large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Инна\Desktop\фото цирка\DSC07659~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5214974" cy="60722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00100" y="857232"/>
            <a:ext cx="46434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«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У воспитанной собаки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нету времени для драки,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нужно ей решать примеры, приносить мячи в зубах, танцевать на двух ногах.»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Инна\Desktop\партия-приглашения-цирка-опирающийся-на-определённую-тему-126293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239"/>
            <a:ext cx="9143999" cy="6929239"/>
          </a:xfrm>
          <a:prstGeom prst="rect">
            <a:avLst/>
          </a:prstGeom>
          <a:noFill/>
        </p:spPr>
      </p:pic>
      <p:pic>
        <p:nvPicPr>
          <p:cNvPr id="4099" name="Picture 3" descr="C:\Users\Инна\Desktop\фото цирка\DSC07665~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7500990" cy="38576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2928935"/>
            <a:ext cx="55721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      «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СИЛАЧИ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»</a:t>
            </a:r>
          </a:p>
          <a:p>
            <a:pPr algn="r"/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Единственные в мире</a:t>
            </a:r>
          </a:p>
          <a:p>
            <a:pPr algn="r"/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Атлеты – силачи, </a:t>
            </a:r>
          </a:p>
          <a:p>
            <a:pPr algn="r"/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Подбрасывают гири,</a:t>
            </a:r>
          </a:p>
          <a:p>
            <a:pPr algn="r"/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Как детские мячи.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Инна\Desktop\партия-приглашения-цирка-опирающийся-на-определённую-тему-126293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4" name="Picture 4" descr="C:\Users\Инна\Desktop\фото цирка\DSC07673~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7072362" cy="52864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28926" y="5572140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«Акробатический номер»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Инна\Desktop\the-circus-free-printable-kit-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7" name="Picture 3" descr="C:\Users\Инна\Desktop\фото цирка\DSC07677~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2220" y="2428868"/>
            <a:ext cx="7151780" cy="44291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00232" y="714356"/>
            <a:ext cx="692948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Негритянка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Мэри Грей –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дрессировщица зверей.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Вот открылись в клетку двери,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друг за другом входят звери.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1" name="Picture 3" descr="C:\Users\Инна\Desktop\depositphotos_7097391-stock-illustration-theatre-st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2" name="Picture 4" descr="C:\Users\Инна\Desktop\фото цирка\DSC07679~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785794"/>
            <a:ext cx="7286676" cy="50006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357554" y="785794"/>
            <a:ext cx="485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    «Дрессированные тигры»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Инна\Desktop\kissclipart-stage-background-png-clipart-theater-drapes-and-st-cb260ef1304637a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5" name="Picture 3" descr="C:\Users\Инна\Desktop\фото цирка\DSC07686~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00108"/>
            <a:ext cx="7858180" cy="471490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5786" y="5786454"/>
            <a:ext cx="7286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«Смертельный номер – ловко, быстро,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Покажут полосатые артисты.»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нна\Desktop\117032974_large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936358"/>
          </a:xfrm>
          <a:prstGeom prst="rect">
            <a:avLst/>
          </a:prstGeom>
          <a:noFill/>
        </p:spPr>
      </p:pic>
      <p:pic>
        <p:nvPicPr>
          <p:cNvPr id="1027" name="Picture 3" descr="C:\Users\Инна\Desktop\фото цирка\DSC07688~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714488"/>
            <a:ext cx="7482848" cy="492919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28992" y="1857364"/>
            <a:ext cx="371477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«Дрессировщица и        медвежонок»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</TotalTime>
  <Words>279</Words>
  <Application>Microsoft Office PowerPoint</Application>
  <PresentationFormat>Экран (4:3)</PresentationFormat>
  <Paragraphs>71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Катютина</dc:creator>
  <cp:lastModifiedBy>Катютина</cp:lastModifiedBy>
  <cp:revision>73</cp:revision>
  <dcterms:created xsi:type="dcterms:W3CDTF">2020-01-23T13:31:55Z</dcterms:created>
  <dcterms:modified xsi:type="dcterms:W3CDTF">2020-03-14T10:46:54Z</dcterms:modified>
</cp:coreProperties>
</file>