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ED72-A985-4F96-A13A-7A30EE486EAE}" type="datetimeFigureOut">
              <a:rPr lang="ru-RU" smtClean="0"/>
              <a:pPr/>
              <a:t>24.02.2020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5CB0-0FFB-4A22-AB3E-66D6CB95CE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4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8;&#1085;&#1085;&#1072;\Desktop\&#1043;&#1086;&#1088;&#1073;&#1091;&#1085;&#1086;&#1074;&#1072;\neposedy-moja-semj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нна\Desktop\18732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00166" y="1714488"/>
            <a:ext cx="67866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Счастье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-</a:t>
            </a:r>
          </a:p>
          <a:p>
            <a:pPr algn="ctr"/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жить в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семье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neposedy-moja-semj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нна\Desktop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нна\Desktop\slide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G:\соня горбунова\IMG_5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4"/>
            <a:ext cx="7072362" cy="521497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нна\Desktop\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G:\соня горбунова\IMG_20190809_14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214554"/>
            <a:ext cx="5143536" cy="464344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Инна\Desktop\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11266" name="Picture 2" descr="G:\соня горбунова\IMG_20190809_205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28934"/>
            <a:ext cx="3214710" cy="3714776"/>
          </a:xfrm>
          <a:prstGeom prst="rect">
            <a:avLst/>
          </a:prstGeom>
          <a:noFill/>
        </p:spPr>
      </p:pic>
      <p:pic>
        <p:nvPicPr>
          <p:cNvPr id="2050" name="Picture 2" descr="G:\соня горбунова\IMG_20180113_192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071678"/>
            <a:ext cx="5214974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Инна\Desktop\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6" name="Picture 2" descr="G:\соня горбунова\IMG_20190724_154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000240"/>
            <a:ext cx="4857784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нна\Desktop\slide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Инна\Desktop\IMG_20191003_130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71810"/>
            <a:ext cx="4214842" cy="37861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Инна\Desktop\slide_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2" name="Picture 2" descr="C:\Users\Инна\Desktop\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42910" y="1571612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«Я горжусь своей семьей,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Вместе мы всегда во всем!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Дар волшебный – дружба,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семье моей – не служба.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 в радости, и в горе,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празднике и в поле.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Мы всегда все вместе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Взрослые и дети.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Счастье – жить в семье большой,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Несравненною такой.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семье весело живем,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гости Вас к себе зовем!!!»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85728"/>
            <a:ext cx="3357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«Приходите в наш дом….»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Инна\Desktop\IMG_20190811_1446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357298"/>
            <a:ext cx="4214842" cy="52864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нна\Desktop\Горбунова\IMG_20190214_114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slide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098" name="Picture 2" descr="G:\соня горбунова\IMG_20180623_171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643182"/>
            <a:ext cx="4929222" cy="4000528"/>
          </a:xfrm>
          <a:prstGeom prst="rect">
            <a:avLst/>
          </a:prstGeom>
          <a:noFill/>
        </p:spPr>
      </p:pic>
      <p:pic>
        <p:nvPicPr>
          <p:cNvPr id="4099" name="Picture 3" descr="G:\соня горбунова\IMG_20191212_185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3643338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214290"/>
            <a:ext cx="750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Семья – это летом поездки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 дачу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Инна\Desktop\Горбунова\IMG_20170712_104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14554"/>
            <a:ext cx="4222877" cy="3286148"/>
          </a:xfrm>
          <a:prstGeom prst="rect">
            <a:avLst/>
          </a:prstGeom>
          <a:noFill/>
        </p:spPr>
      </p:pic>
      <p:pic>
        <p:nvPicPr>
          <p:cNvPr id="3076" name="Picture 4" descr="C:\Users\Инна\Desktop\Горбунова\IMG_20160713_123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857364"/>
            <a:ext cx="3987571" cy="48166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нна\Desktop\slid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100" name="Picture 4" descr="G:\соня горбунова\IMG_6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8643998" cy="492919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нна\Desktop\slide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2" descr="C:\Users\Инна\Desktop\Горбунова\IMG_20190622_0949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428868"/>
            <a:ext cx="3714776" cy="4143404"/>
          </a:xfrm>
          <a:prstGeom prst="rect">
            <a:avLst/>
          </a:prstGeom>
          <a:noFill/>
        </p:spPr>
      </p:pic>
      <p:pic>
        <p:nvPicPr>
          <p:cNvPr id="4" name="Picture 2" descr="G:\соня горбунова\IMG_20190713_14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071678"/>
            <a:ext cx="4071966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нна\Desktop\slide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2" name="Picture 2" descr="G:\соня горбунова\IMG_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071678"/>
            <a:ext cx="7572428" cy="464347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нна\Desktop\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9218" name="Picture 2" descr="G:\соня горбунова\IMG-7ca76ba1cf301625504f5856dc2759bf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554"/>
            <a:ext cx="7903844" cy="44708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нна\Desktop\slide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10242" name="Picture 2" descr="G:\соня горбунова\IMG_20191110_145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3786214" cy="4185090"/>
          </a:xfrm>
          <a:prstGeom prst="rect">
            <a:avLst/>
          </a:prstGeom>
          <a:noFill/>
        </p:spPr>
      </p:pic>
      <p:pic>
        <p:nvPicPr>
          <p:cNvPr id="10243" name="Picture 3" descr="G:\соня горбунова\IMG_20190809_150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500306"/>
            <a:ext cx="3786214" cy="41434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87</Words>
  <Application>Microsoft Office PowerPoint</Application>
  <PresentationFormat>Экран (4:3)</PresentationFormat>
  <Paragraphs>17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Катютина</dc:creator>
  <cp:lastModifiedBy>Катютина</cp:lastModifiedBy>
  <cp:revision>49</cp:revision>
  <dcterms:created xsi:type="dcterms:W3CDTF">2020-02-24T08:31:18Z</dcterms:created>
  <dcterms:modified xsi:type="dcterms:W3CDTF">2020-02-24T15:56:59Z</dcterms:modified>
</cp:coreProperties>
</file>