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68" r:id="rId3"/>
    <p:sldId id="269" r:id="rId4"/>
    <p:sldId id="270" r:id="rId5"/>
    <p:sldId id="271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73" r:id="rId19"/>
    <p:sldId id="282" r:id="rId20"/>
    <p:sldId id="278" r:id="rId21"/>
    <p:sldId id="281" r:id="rId22"/>
    <p:sldId id="285" r:id="rId23"/>
    <p:sldId id="287" r:id="rId24"/>
    <p:sldId id="280" r:id="rId25"/>
    <p:sldId id="288" r:id="rId26"/>
    <p:sldId id="289" r:id="rId27"/>
    <p:sldId id="274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0C9D9-D244-4D15-A4E6-8092318A0D4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A560-27F0-4214-94A4-CBDA74328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нушить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уверенность в его возможностях, в том, что если он будет строго соблюдать определенные правила поведения, он не попадет в опасную ситуацию, а если и случится такое, то найдет из нее выход.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детей безопасному поведению - это значит приучить их к определенному образу жизни. 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должен выработаться защитный механизм, который автоматически сработает в нужный момент.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A560-27F0-4214-94A4-CBDA743285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4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дать</a:t>
            </a:r>
            <a:r>
              <a:rPr lang="ru-RU" baseline="0" dirty="0" smtClean="0"/>
              <a:t> понятие детям, что внешность </a:t>
            </a:r>
            <a:r>
              <a:rPr lang="ru-RU" baseline="0" dirty="0" err="1" smtClean="0"/>
              <a:t>мож.б</a:t>
            </a:r>
            <a:r>
              <a:rPr lang="ru-RU" baseline="0" dirty="0" smtClean="0"/>
              <a:t>. обманчива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A560-27F0-4214-94A4-CBDA743285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5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пазл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A560-27F0-4214-94A4-CBDA743285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3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Кричать детей тоже нужно учить,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 1. "Большое и маленькое "Нет".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 мотивам сказки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Гизелы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Браун) Цель: научить ребенка громко и уверенно говорить "Нет".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AA560-27F0-4214-94A4-CBDA743285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7560" y="476672"/>
            <a:ext cx="6513523" cy="29523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Формирование основ безопасного поведения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РЕБЁНКА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 ДРУГИМИ ЛЮДЬМИ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25144"/>
            <a:ext cx="4343408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воспитатель:</a:t>
            </a:r>
          </a:p>
          <a:p>
            <a:pPr algn="r"/>
            <a:r>
              <a:rPr lang="ru-RU" sz="1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Паращевина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Е.Б.</a:t>
            </a:r>
          </a:p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Евгений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304256" cy="22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й\Desktop\depositphotos_16779451-stock-illustration-family-house-vector-silhouet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3193" r="4004" b="5317"/>
          <a:stretch/>
        </p:blipFill>
        <p:spPr bwMode="auto">
          <a:xfrm>
            <a:off x="276894" y="3915420"/>
            <a:ext cx="4007074" cy="26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088232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effectLst/>
              </a:rPr>
              <a:t>«Красная шапочка</a:t>
            </a:r>
            <a:r>
              <a:rPr lang="ru-RU" sz="3600" i="1" dirty="0" smtClean="0">
                <a:solidFill>
                  <a:srgbClr val="002060"/>
                </a:solidFill>
                <a:effectLst/>
              </a:rPr>
              <a:t>»</a:t>
            </a: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Красная Шапочка рассказала, что она идёт к своей бабушке, рассказала, где стоит её домик и по какой дорожке туда можно пройти.</a:t>
            </a:r>
            <a:r>
              <a:rPr lang="ru-RU" sz="2700" i="1" dirty="0" smtClean="0">
                <a:effectLst/>
              </a:rPr>
              <a:t/>
            </a:r>
            <a:br>
              <a:rPr lang="ru-RU" sz="2700" i="1" dirty="0" smtClean="0">
                <a:effectLst/>
              </a:rPr>
            </a:br>
            <a:endParaRPr lang="ru-RU" sz="2700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2482" y="2492896"/>
            <a:ext cx="2379997" cy="392065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говорить незнакомцам свой адрес и куда вы идёте!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ДЕТСКИЙ САД\Презентации\Безопасность незнакомцы сказки\красная шапоч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188955" cy="42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18002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«Колобок</a:t>
            </a:r>
            <a:r>
              <a:rPr lang="ru-RU" i="1" dirty="0" smtClean="0">
                <a:solidFill>
                  <a:srgbClr val="002060"/>
                </a:solidFill>
              </a:rPr>
              <a:t>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Колобок всем зверям пел песенку и уходил от них, но лиса его перехитрила</a:t>
            </a:r>
            <a:r>
              <a:rPr lang="ru-RU" sz="2700" b="1" dirty="0">
                <a:solidFill>
                  <a:schemeClr val="tx1"/>
                </a:solidFill>
              </a:rPr>
              <a:t>.</a:t>
            </a:r>
            <a:r>
              <a:rPr lang="ru-RU" sz="2700" b="1" dirty="0" smtClean="0">
                <a:solidFill>
                  <a:schemeClr val="tx1"/>
                </a:solidFill>
              </a:rPr>
              <a:t> Он ей поверил, а она его съела.</a:t>
            </a:r>
            <a:endParaRPr lang="ru-RU" sz="2700" i="1" dirty="0"/>
          </a:p>
        </p:txBody>
      </p:sp>
      <p:pic>
        <p:nvPicPr>
          <p:cNvPr id="8194" name="Picture 2" descr="D:\ДЕТСКИЙ САД\Презентации\Безопасность незнакомцы сказки\колоб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6059299" cy="40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4835" y="2325316"/>
            <a:ext cx="2483768" cy="3960439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доверять незнакомцам – они могут обмануть!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Нельзя уходить одному из дома.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/>
              </a:rPr>
              <a:t>«Приключения Буратино»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1334613"/>
            <a:ext cx="3168352" cy="52642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Разбойники лиса Алиса и кот Базилио обманули Буратино и украли у него деньги обманом.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рассказывайте незнакомцам о своих деньгах!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ДЕТСКИЙ САД\Презентации\Безопасность незнакомцы сказки\буратино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" y="1334613"/>
            <a:ext cx="5338158" cy="52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28192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0070C0"/>
                </a:solidFill>
                <a:effectLst/>
              </a:rPr>
              <a:t>«Сказка о мёртвой царевне и о семи богатырях»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5762" y="2132856"/>
            <a:ext cx="2646718" cy="42436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Незнакомая старушка дала царевне отравленное яблоко.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Нельзя брать у незнакомцев ничего из еды!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D:\ДЕТСКИЙ САД\Презентации\Безопасность незнакомцы сказки\мертвая царевн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5850227" cy="43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«Снежная королева»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2493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Мальчику Каю очень понравились красивые сани и Снежная королева, и он сам сел в её сани.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D:\ДЕТСКИЙ САД\Презентации\Безопасность незнакомцы сказки\снежная короле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2030"/>
            <a:ext cx="7840194" cy="44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52128"/>
          </a:xfrm>
        </p:spPr>
        <p:txBody>
          <a:bodyPr/>
          <a:lstStyle/>
          <a:p>
            <a:r>
              <a:rPr lang="ru-RU" i="1" dirty="0"/>
              <a:t>«Снежная королева»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1844824"/>
            <a:ext cx="2664296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Снежная королева увезла Кая в свой замок и заморозила его.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3500" b="1" dirty="0" smtClean="0">
                <a:solidFill>
                  <a:srgbClr val="C00000"/>
                </a:solidFill>
              </a:rPr>
              <a:t>Нельзя садиться к незнакомцам в машину и уезжать с ними!</a:t>
            </a:r>
            <a:endParaRPr lang="ru-RU" sz="35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D:\ДЕТСКИЙ САД\Презентации\Безопасность незнакомцы сказки\снежная королев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484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3000" contrast="23000"/>
          </a:blip>
          <a:srcRect/>
          <a:stretch>
            <a:fillRect/>
          </a:stretch>
        </p:blipFill>
        <p:spPr bwMode="auto">
          <a:xfrm>
            <a:off x="1644776" y="1700808"/>
            <a:ext cx="5715040" cy="45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260648"/>
            <a:ext cx="7637456" cy="792088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Опасные ситуации: контакты с незнакомыми людьми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3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.с\безоп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75184" cy="57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443912" cy="5383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Детям часто говорят – </a:t>
            </a:r>
            <a:r>
              <a:rPr lang="ru-RU" dirty="0" smtClean="0">
                <a:solidFill>
                  <a:srgbClr val="FF0000"/>
                </a:solidFill>
              </a:rPr>
              <a:t>«нельзя разговаривать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с незнакомцами» или «держись подальше от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незнакомцев».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18" y="2780928"/>
            <a:ext cx="282031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591" y="188640"/>
            <a:ext cx="600075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Дети часто думают, что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незнакомец выглядит грязным,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страшным и злым, и у них есть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склонность считать, что человек 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приятной внешностью,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аккуратный, ухоженный –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является тем самым незнакомцем-злодеем.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Факт: </a:t>
            </a:r>
            <a:r>
              <a:rPr lang="ru-RU" dirty="0" smtClean="0"/>
              <a:t>Многие педофилы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специально одеваются красиво,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чтобы расположить к себе детей.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29289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>
                <a:solidFill>
                  <a:srgbClr val="C00000"/>
                </a:solidFill>
                <a:effectLst/>
              </a:rPr>
              <a:t>Актуальность проблемы формирования </a:t>
            </a:r>
            <a:r>
              <a:rPr lang="ru-RU" sz="27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700" i="1" dirty="0" smtClean="0">
                <a:solidFill>
                  <a:srgbClr val="C00000"/>
                </a:solidFill>
                <a:effectLst/>
              </a:rPr>
            </a:br>
            <a:r>
              <a:rPr lang="ru-RU" sz="2700" i="1" dirty="0" smtClean="0">
                <a:solidFill>
                  <a:srgbClr val="C00000"/>
                </a:solidFill>
                <a:effectLst/>
              </a:rPr>
              <a:t>ОБЖ </a:t>
            </a:r>
            <a:r>
              <a:rPr lang="ru-RU" sz="2700" i="1" dirty="0">
                <a:solidFill>
                  <a:srgbClr val="C00000"/>
                </a:solidFill>
                <a:effectLst/>
              </a:rPr>
              <a:t>в дошкольном возрасте</a:t>
            </a: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855" y="141277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Дошкольный </a:t>
            </a:r>
            <a:r>
              <a:rPr lang="ru-RU" sz="2400" dirty="0"/>
              <a:t>возраст характеризуется нарастанием двигательной активности и увеличением физических возможностей ребенка, которые, сочетаясь с повышенной любознательностью, стремлением к самостоятельности, нередко приводят к возникновению опасных ситуаций. Поэтому создание для ребенка условий, позволяющих ему планомерно накапливать опыт безопасного поведения, является актуальной педагогической задачей. </a:t>
            </a:r>
          </a:p>
        </p:txBody>
      </p:sp>
      <p:pic>
        <p:nvPicPr>
          <p:cNvPr id="1026" name="Picture 2" descr="C:\Users\Евгений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92" y="4536392"/>
            <a:ext cx="1957512" cy="1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8"/>
            <a:ext cx="7772400" cy="1143007"/>
          </a:xfrm>
          <a:solidFill>
            <a:srgbClr val="FFC000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Незнакомцы могут быть такими: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22000"/>
          </a:blip>
          <a:srcRect/>
          <a:stretch>
            <a:fillRect/>
          </a:stretch>
        </p:blipFill>
        <p:spPr bwMode="auto">
          <a:xfrm>
            <a:off x="1500166" y="1571612"/>
            <a:ext cx="6000792" cy="48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8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.с\безоп\detsad-934174-1544802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r="8879"/>
          <a:stretch/>
        </p:blipFill>
        <p:spPr bwMode="auto">
          <a:xfrm>
            <a:off x="2034862" y="332656"/>
            <a:ext cx="5215944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.с\безоп\detsad-934174-15448020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 r="6449" b="3182"/>
          <a:stretch/>
        </p:blipFill>
        <p:spPr bwMode="auto">
          <a:xfrm>
            <a:off x="494476" y="1628800"/>
            <a:ext cx="8179092" cy="40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472488" cy="3857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     Детей сбивают с толку правила типа «нельзя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разговаривать с незнакомцами», когда они видят,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как их собственные родители приветствуют людей на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улице или разговаривают с продавцом в магазине.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Дети могут: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Подумать, что если кто-то поговорил с их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родителями хотя бы раз, это уже не незнакомец;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Решить, что если родители разговаривают 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незнакомцами, они (дети) тоже могут это делать.  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50" y="2492896"/>
            <a:ext cx="162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1600200"/>
            <a:ext cx="6186487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Если ребенок потерялся и рядом с ним нет никого из взрослых, которому он мог бы доверять, любой человек является для него незнакомцем. </a:t>
            </a:r>
            <a:r>
              <a:rPr lang="ru-RU" dirty="0" smtClean="0">
                <a:solidFill>
                  <a:srgbClr val="FF0000"/>
                </a:solidFill>
              </a:rPr>
              <a:t>Как ваш ребенок сможет найти помощь, если он вообще не будет разговаривать с незнакомыми ему людьми?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1857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/>
          <a:stretch>
            <a:fillRect/>
          </a:stretch>
        </p:blipFill>
        <p:spPr bwMode="auto">
          <a:xfrm>
            <a:off x="3143240" y="285728"/>
            <a:ext cx="5715040" cy="61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611560" y="710589"/>
            <a:ext cx="2286016" cy="571504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Если злодей пытается тебя похитить: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8352928" cy="129614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Нужно привлечь к себе внимание окружающих криками: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contrast="33000"/>
          </a:blip>
          <a:srcRect/>
          <a:stretch>
            <a:fillRect/>
          </a:stretch>
        </p:blipFill>
        <p:spPr bwMode="auto">
          <a:xfrm>
            <a:off x="2339752" y="1700808"/>
            <a:ext cx="5607453" cy="48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56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contrast="26000"/>
          </a:blip>
          <a:srcRect/>
          <a:stretch>
            <a:fillRect/>
          </a:stretch>
        </p:blipFill>
        <p:spPr bwMode="auto">
          <a:xfrm>
            <a:off x="1233761" y="411220"/>
            <a:ext cx="6695826" cy="601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72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25" y="260648"/>
            <a:ext cx="87849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Правила безопасности, которым обязательно следует 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обучить ребенка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- Не уходи далеко от своего дома, двора.</a:t>
            </a:r>
          </a:p>
          <a:p>
            <a:r>
              <a:rPr lang="ru-RU" dirty="0"/>
              <a:t>- Не бери ничего у </a:t>
            </a:r>
            <a:r>
              <a:rPr lang="ru-RU" b="1" dirty="0"/>
              <a:t>незнакомых людей на улице</a:t>
            </a:r>
            <a:r>
              <a:rPr lang="ru-RU" dirty="0"/>
              <a:t>. Сразу отходи в сторону.</a:t>
            </a:r>
          </a:p>
          <a:p>
            <a:r>
              <a:rPr lang="ru-RU" dirty="0"/>
              <a:t>- Не гуляй до темноты.</a:t>
            </a:r>
          </a:p>
          <a:p>
            <a:r>
              <a:rPr lang="ru-RU" dirty="0"/>
              <a:t>- Обходи компании </a:t>
            </a:r>
            <a:r>
              <a:rPr lang="ru-RU" b="1" dirty="0"/>
              <a:t>незнакомых подростков</a:t>
            </a:r>
            <a:r>
              <a:rPr lang="ru-RU" dirty="0"/>
              <a:t>.</a:t>
            </a:r>
          </a:p>
          <a:p>
            <a:r>
              <a:rPr lang="ru-RU" dirty="0"/>
              <a:t>- Избегай безлюдных мест, оврагов, пустырей, заброшенных домов, сараев, чердаков, подвалов.</a:t>
            </a:r>
          </a:p>
          <a:p>
            <a:r>
              <a:rPr lang="ru-RU" dirty="0"/>
              <a:t>- Не отправляйся один в дальние поездки.</a:t>
            </a:r>
          </a:p>
          <a:p>
            <a:r>
              <a:rPr lang="ru-RU" dirty="0"/>
              <a:t>- Не входи с </a:t>
            </a:r>
            <a:r>
              <a:rPr lang="ru-RU" b="1" dirty="0"/>
              <a:t>незнакомым человеком в подъезд</a:t>
            </a:r>
            <a:r>
              <a:rPr lang="ru-RU" dirty="0"/>
              <a:t>, лифт. Здесь стоит отметить, что иногда преступления совершаются знакомыми </a:t>
            </a:r>
            <a:r>
              <a:rPr lang="ru-RU" b="1" dirty="0"/>
              <a:t>людьми </a:t>
            </a:r>
            <a:r>
              <a:rPr lang="ru-RU" dirty="0"/>
              <a:t>(например, какой-нибудь сосед, добрый, улыбчивый и тихий дядя Ваня на деле может оказаться маньяком).</a:t>
            </a:r>
          </a:p>
          <a:p>
            <a:r>
              <a:rPr lang="ru-RU" dirty="0"/>
              <a:t>- Не открывай дверь людям, которых не знаешь.</a:t>
            </a:r>
          </a:p>
          <a:p>
            <a:r>
              <a:rPr lang="ru-RU" dirty="0"/>
              <a:t>- Договорись заранее с соседями о сигналах опасности.</a:t>
            </a:r>
          </a:p>
          <a:p>
            <a:r>
              <a:rPr lang="ru-RU" dirty="0"/>
              <a:t>- Не садись в чужую машину.</a:t>
            </a:r>
          </a:p>
          <a:p>
            <a:r>
              <a:rPr lang="ru-RU" dirty="0"/>
              <a:t>- На все предложения </a:t>
            </a:r>
            <a:r>
              <a:rPr lang="ru-RU" b="1" dirty="0"/>
              <a:t>незнакомых отвечай</a:t>
            </a:r>
            <a:r>
              <a:rPr lang="ru-RU" dirty="0"/>
              <a:t>: "Нет!" и немедленно уходи от них туда, где есть люди.</a:t>
            </a:r>
          </a:p>
          <a:p>
            <a:r>
              <a:rPr lang="ru-RU" dirty="0"/>
              <a:t>- Не стесняйся звать людей на помощь на улице, в транспорте, в подъезде.</a:t>
            </a:r>
          </a:p>
          <a:p>
            <a:r>
              <a:rPr lang="ru-RU" dirty="0"/>
              <a:t>- В минуту опасности, когда тебя пытаются схватить, применяют силу, кричи, вырывайся, убегай.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77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764704"/>
            <a:ext cx="6286544" cy="424731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ВНИМАНИЕ!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Формирование </a:t>
            </a:r>
            <a:r>
              <a:rPr lang="ru-RU" dirty="0"/>
              <a:t>безопасного поведения неизбежно связано с целым рядом запретов. При этом взрослые люди, любящие и опекающие своих детей, порой сами не замечают, как часто они повторяют слова: «не трогай», «отойди», «нельзя». Или, напротив, пытаются объяснить что-либо путем долгих и не всегда понятных детям наставлений. Все это дает обратный результат.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i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i="1" dirty="0" smtClean="0">
                <a:solidFill>
                  <a:srgbClr val="FFC000"/>
                </a:solidFill>
                <a:effectLst/>
              </a:rPr>
            </a:br>
            <a:r>
              <a:rPr lang="ru-RU" sz="2700" i="1" dirty="0" smtClean="0">
                <a:solidFill>
                  <a:srgbClr val="FFC000"/>
                </a:solidFill>
                <a:effectLst/>
              </a:rPr>
              <a:t>Актуальность </a:t>
            </a:r>
            <a:r>
              <a:rPr lang="ru-RU" sz="2700" i="1" dirty="0">
                <a:solidFill>
                  <a:srgbClr val="FFC000"/>
                </a:solidFill>
                <a:effectLst/>
              </a:rPr>
              <a:t>проблемы формирования </a:t>
            </a:r>
            <a:r>
              <a:rPr lang="ru-RU" sz="2700" i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i="1" dirty="0" smtClean="0">
                <a:solidFill>
                  <a:srgbClr val="FFC000"/>
                </a:solidFill>
                <a:effectLst/>
              </a:rPr>
            </a:br>
            <a:r>
              <a:rPr lang="ru-RU" sz="2700" i="1" dirty="0" smtClean="0">
                <a:solidFill>
                  <a:srgbClr val="FFC000"/>
                </a:solidFill>
                <a:effectLst/>
              </a:rPr>
              <a:t>ОБЖ </a:t>
            </a:r>
            <a:r>
              <a:rPr lang="ru-RU" sz="2700" i="1" dirty="0">
                <a:solidFill>
                  <a:srgbClr val="FFC000"/>
                </a:solidFill>
                <a:effectLst/>
              </a:rPr>
              <a:t>в дошкольном возрасте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Главная </a:t>
            </a:r>
            <a:r>
              <a:rPr lang="ru-RU" u="sng" dirty="0"/>
              <a:t>цель по воспитанию безопасного поведения у детей</a:t>
            </a:r>
            <a:r>
              <a:rPr lang="ru-RU" dirty="0"/>
              <a:t> - дать каждому ребенку основные понятия опасных для жизни ситуаций и особенностей поведения в них. Безопасность - это не просто сумма усвоенных знаний, а умение правильно вести себя в различных ситуациях. 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i="1" dirty="0" smtClean="0">
                <a:solidFill>
                  <a:srgbClr val="FFC000"/>
                </a:solidFill>
                <a:effectLst/>
              </a:rPr>
            </a:br>
            <a:r>
              <a:rPr lang="ru-RU" sz="2700" i="1" dirty="0" smtClean="0">
                <a:solidFill>
                  <a:srgbClr val="FFC000"/>
                </a:solidFill>
                <a:effectLst/>
              </a:rPr>
              <a:t>Актуальность </a:t>
            </a:r>
            <a:r>
              <a:rPr lang="ru-RU" sz="2700" i="1" dirty="0">
                <a:solidFill>
                  <a:srgbClr val="FFC000"/>
                </a:solidFill>
                <a:effectLst/>
              </a:rPr>
              <a:t>проблемы формирования </a:t>
            </a:r>
            <a:r>
              <a:rPr lang="ru-RU" sz="2700" i="1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2700" i="1" dirty="0" smtClean="0">
                <a:solidFill>
                  <a:srgbClr val="FFC000"/>
                </a:solidFill>
                <a:effectLst/>
              </a:rPr>
            </a:br>
            <a:r>
              <a:rPr lang="ru-RU" sz="2700" i="1" dirty="0" smtClean="0">
                <a:solidFill>
                  <a:srgbClr val="FFC000"/>
                </a:solidFill>
                <a:effectLst/>
              </a:rPr>
              <a:t>ОБЖ </a:t>
            </a:r>
            <a:r>
              <a:rPr lang="ru-RU" sz="2700" i="1" dirty="0">
                <a:solidFill>
                  <a:srgbClr val="FFC000"/>
                </a:solidFill>
                <a:effectLst/>
              </a:rPr>
              <a:t>в дошкольном возрасте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Picture 2" descr="C:\Users\Евгений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92" y="4536392"/>
            <a:ext cx="1957512" cy="1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94817" y="1196752"/>
            <a:ext cx="8365765" cy="5544616"/>
          </a:xfrm>
          <a:prstGeom prst="round2SameRect">
            <a:avLst/>
          </a:prstGeom>
          <a:blipFill>
            <a:blip r:embed="rId2"/>
            <a:srcRect/>
            <a:stretch>
              <a:fillRect t="-946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ВОСПИТАТЕЛЬНАЯ СРЕДА: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необходимо создание душевного тепла и эмоционального благополучия, в которой ребенок будет чувствовать себя уверенным, устойчивым к стрессам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ПРЕДМЕТНАЯ СРЕДА: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первую очередь это безопасная зона, в которой имеется место, для ознакомления ребенка с основами безопасности (альбомы, дидактические игры, книги, макеты. атрибуты для сюжетно-ролевых игр и др.) Игровое пространство необходимо обогатить элементами, стимулирующими познавательную активность дошкольника. Необходима интеграция с другими образовательными областями, что способствует формированию у детей интеллектуального потенциала, формирует такие важные качества, как находчивость, самостоятельность, быстрота, ловкость, привычка к трудовому, умственному, физическому усилию, уверенность в своих действиях, развитие </a:t>
            </a:r>
            <a:r>
              <a:rPr lang="ru-RU" sz="2000" b="1" dirty="0" err="1" smtClean="0">
                <a:solidFill>
                  <a:schemeClr val="tx1"/>
                </a:solidFill>
              </a:rPr>
              <a:t>эмпатии</a:t>
            </a:r>
            <a:r>
              <a:rPr lang="ru-RU" sz="2000" b="1" dirty="0" smtClean="0">
                <a:solidFill>
                  <a:schemeClr val="tx1"/>
                </a:solidFill>
              </a:rPr>
              <a:t>.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240" y="160712"/>
            <a:ext cx="623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Создание условий для ознакомления детей с основами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210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637456" cy="7920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Опасные ситуации: контакты с незнакомыми людьми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2" descr="D:\Д.с\безоп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DCIM\113___03\IMG_3992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971852" cy="257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Д.с\безоп\Pravila-obshheniya-s-neznakomymi-lyud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0267"/>
            <a:ext cx="7216673" cy="52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87524" y="908720"/>
            <a:ext cx="8568952" cy="38884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i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endParaRPr lang="ru-RU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«Сказка – ложь, да в ней намёк…»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310542"/>
            <a:ext cx="5274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Общение с незнакомцами</a:t>
            </a:r>
            <a:br>
              <a:rPr lang="ru-RU" sz="3600" b="1" dirty="0">
                <a:solidFill>
                  <a:srgbClr val="002060"/>
                </a:solidFill>
                <a:latin typeface="+mj-lt"/>
              </a:rPr>
            </a:br>
            <a:r>
              <a:rPr lang="ru-RU" sz="3600" b="1" dirty="0">
                <a:solidFill>
                  <a:srgbClr val="002060"/>
                </a:solidFill>
                <a:latin typeface="+mj-lt"/>
              </a:rPr>
              <a:t>на примере сказок.</a:t>
            </a:r>
            <a:endParaRPr lang="ru-RU" sz="3600" b="1" i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1058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4032448" cy="21602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Волк зашёл в дом и забрал всех козлят, только один спрятался за печкой.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4176464" cy="32403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Нельзя пускать незнакомцев в дом!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ДЕТСКИЙ САД\Презентации\Безопасность незнакомцы сказки\козлят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8141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152128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n w="6350">
                  <a:solidFill>
                    <a:schemeClr val="tx2"/>
                  </a:solidFill>
                </a:ln>
                <a:solidFill>
                  <a:srgbClr val="002060"/>
                </a:solidFill>
                <a:effectLst/>
              </a:rPr>
              <a:t>«Кот, Петух и лиса»</a:t>
            </a:r>
            <a:endParaRPr lang="ru-RU" sz="3600" i="1" dirty="0">
              <a:ln w="6350">
                <a:solidFill>
                  <a:schemeClr val="tx2"/>
                </a:solidFill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3648" y="1340768"/>
            <a:ext cx="3278832" cy="50405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Не поддавайтесь на уговоры незнакомцев!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Если вас схватили – громко кричите о помощи!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ДЕТСКИЙ САД\Презентации\Безопасность незнакомцы сказки\Kot-petuh-i-li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218112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788</TotalTime>
  <Words>730</Words>
  <Application>Microsoft Office PowerPoint</Application>
  <PresentationFormat>Экран (4:3)</PresentationFormat>
  <Paragraphs>104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Формирование основ безопасного поведения  РЕБЁНКА  С ДРУГИМИ ЛЮДЬМИ</vt:lpstr>
      <vt:lpstr>Актуальность проблемы формирования  ОБЖ в дошкольном возрасте </vt:lpstr>
      <vt:lpstr> Актуальность проблемы формирования  ОБЖ в дошкольном возрасте </vt:lpstr>
      <vt:lpstr> Актуальность проблемы формирования  ОБЖ в дошкольном возрасте </vt:lpstr>
      <vt:lpstr>Презентация PowerPoint</vt:lpstr>
      <vt:lpstr>Опасные ситуации: контакты с незнакомыми людьми </vt:lpstr>
      <vt:lpstr>Презентация PowerPoint</vt:lpstr>
      <vt:lpstr>Волк зашёл в дом и забрал всех козлят, только один спрятался за печкой.</vt:lpstr>
      <vt:lpstr>«Кот, Петух и лиса»</vt:lpstr>
      <vt:lpstr>«Красная шапочка» Красная Шапочка рассказала, что она идёт к своей бабушке, рассказала, где стоит её домик и по какой дорожке туда можно пройти. </vt:lpstr>
      <vt:lpstr>«Колобок» Колобок всем зверям пел песенку и уходил от них, но лиса его перехитрила. Он ей поверил, а она его съела.</vt:lpstr>
      <vt:lpstr>«Приключения Буратино»</vt:lpstr>
      <vt:lpstr>«Сказка о мёртвой царевне и о семи богатырях»</vt:lpstr>
      <vt:lpstr>«Снежная королева»</vt:lpstr>
      <vt:lpstr>«Снежная королева»</vt:lpstr>
      <vt:lpstr>Презентация PowerPoint</vt:lpstr>
      <vt:lpstr>Презентация PowerPoint</vt:lpstr>
      <vt:lpstr>Презентация PowerPoint</vt:lpstr>
      <vt:lpstr>Презентация PowerPoint</vt:lpstr>
      <vt:lpstr>Незнакомцы могут быть такими: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привлечь к себе внимание окружающих криками: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безопасного поведения РЕБЁНКА  С ДРУГИМИ ЛЮДЬМИ</dc:title>
  <dc:creator>Евгений</dc:creator>
  <cp:lastModifiedBy>Евгений</cp:lastModifiedBy>
  <cp:revision>41</cp:revision>
  <dcterms:created xsi:type="dcterms:W3CDTF">2020-01-20T07:42:14Z</dcterms:created>
  <dcterms:modified xsi:type="dcterms:W3CDTF">2020-01-28T07:49:19Z</dcterms:modified>
</cp:coreProperties>
</file>