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58" r:id="rId5"/>
    <p:sldId id="259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58415-1D76-4BD2-9B9C-D4F7BD4C89B6}" type="datetimeFigureOut">
              <a:rPr lang="ru-RU" smtClean="0"/>
              <a:pPr/>
              <a:t>24.01.2020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40FF4-90D3-4DC5-8EFD-5C53423A56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58415-1D76-4BD2-9B9C-D4F7BD4C89B6}" type="datetimeFigureOut">
              <a:rPr lang="ru-RU" smtClean="0"/>
              <a:pPr/>
              <a:t>24.01.2020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40FF4-90D3-4DC5-8EFD-5C53423A56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58415-1D76-4BD2-9B9C-D4F7BD4C89B6}" type="datetimeFigureOut">
              <a:rPr lang="ru-RU" smtClean="0"/>
              <a:pPr/>
              <a:t>24.01.2020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40FF4-90D3-4DC5-8EFD-5C53423A56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58415-1D76-4BD2-9B9C-D4F7BD4C89B6}" type="datetimeFigureOut">
              <a:rPr lang="ru-RU" smtClean="0"/>
              <a:pPr/>
              <a:t>24.01.2020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40FF4-90D3-4DC5-8EFD-5C53423A56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58415-1D76-4BD2-9B9C-D4F7BD4C89B6}" type="datetimeFigureOut">
              <a:rPr lang="ru-RU" smtClean="0"/>
              <a:pPr/>
              <a:t>24.01.2020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40FF4-90D3-4DC5-8EFD-5C53423A56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58415-1D76-4BD2-9B9C-D4F7BD4C89B6}" type="datetimeFigureOut">
              <a:rPr lang="ru-RU" smtClean="0"/>
              <a:pPr/>
              <a:t>24.01.2020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40FF4-90D3-4DC5-8EFD-5C53423A56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58415-1D76-4BD2-9B9C-D4F7BD4C89B6}" type="datetimeFigureOut">
              <a:rPr lang="ru-RU" smtClean="0"/>
              <a:pPr/>
              <a:t>24.01.2020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40FF4-90D3-4DC5-8EFD-5C53423A56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58415-1D76-4BD2-9B9C-D4F7BD4C89B6}" type="datetimeFigureOut">
              <a:rPr lang="ru-RU" smtClean="0"/>
              <a:pPr/>
              <a:t>24.01.2020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40FF4-90D3-4DC5-8EFD-5C53423A56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58415-1D76-4BD2-9B9C-D4F7BD4C89B6}" type="datetimeFigureOut">
              <a:rPr lang="ru-RU" smtClean="0"/>
              <a:pPr/>
              <a:t>24.01.2020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40FF4-90D3-4DC5-8EFD-5C53423A56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58415-1D76-4BD2-9B9C-D4F7BD4C89B6}" type="datetimeFigureOut">
              <a:rPr lang="ru-RU" smtClean="0"/>
              <a:pPr/>
              <a:t>24.01.2020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40FF4-90D3-4DC5-8EFD-5C53423A56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58415-1D76-4BD2-9B9C-D4F7BD4C89B6}" type="datetimeFigureOut">
              <a:rPr lang="ru-RU" smtClean="0"/>
              <a:pPr/>
              <a:t>24.01.2020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40FF4-90D3-4DC5-8EFD-5C53423A56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058415-1D76-4BD2-9B9C-D4F7BD4C89B6}" type="datetimeFigureOut">
              <a:rPr lang="ru-RU" smtClean="0"/>
              <a:pPr/>
              <a:t>24.01.2020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840FF4-90D3-4DC5-8EFD-5C53423A56C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Desktop\Мои документы\Мои рисунки\Шаблоны презентаций\730243-29ab1baefef473b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714348" y="285728"/>
            <a:ext cx="7858180" cy="618630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7200" b="1" cap="none" spc="0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Операторы ввода, вывода. Решение задач.</a:t>
            </a:r>
          </a:p>
          <a:p>
            <a:pPr algn="ctr"/>
            <a:r>
              <a:rPr lang="ru-RU" sz="72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9 класс</a:t>
            </a:r>
          </a:p>
          <a:p>
            <a:pPr algn="ctr"/>
            <a:r>
              <a:rPr lang="ru-RU" sz="3600" b="1" cap="none" spc="0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Уч</a:t>
            </a:r>
            <a:r>
              <a:rPr lang="ru-RU" sz="3600" b="1" cap="none" spc="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. Информатики </a:t>
            </a:r>
          </a:p>
          <a:p>
            <a:pPr algn="ctr"/>
            <a:r>
              <a:rPr lang="ru-RU" sz="3600" b="1" cap="none" spc="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ГБОУ НАО «</a:t>
            </a:r>
            <a:r>
              <a:rPr lang="ru-RU" sz="3600" b="1" cap="none" spc="0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сш</a:t>
            </a:r>
            <a:r>
              <a:rPr lang="ru-RU" sz="3600" b="1" cap="none" spc="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cap="none" spc="0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п.Искателей</a:t>
            </a:r>
            <a:r>
              <a:rPr lang="ru-RU" sz="3600" b="1" cap="none" spc="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sz="3600" b="1" cap="none" spc="0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Коровкина</a:t>
            </a:r>
            <a:r>
              <a:rPr lang="ru-RU" sz="3600" b="1" cap="none" spc="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Людмила Ивановна</a:t>
            </a:r>
            <a:endParaRPr lang="ru-RU" sz="3600" b="1" cap="none" spc="0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USER\Desktop\Мои документы\Мои рисунки\Шаблоны презентаций\992759-df68d5a7a0c0c4b2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642910" y="1000108"/>
            <a:ext cx="7715304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914400" marR="0" lvl="0" indent="-9144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Что появится на экране после выполнения следующих команд:</a:t>
            </a:r>
            <a:endParaRPr kumimoji="0" lang="ru-RU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 := 4;</a:t>
            </a:r>
            <a:endParaRPr kumimoji="0" lang="ru-RU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write (a);</a:t>
            </a:r>
            <a:endParaRPr kumimoji="0" lang="ru-RU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write (‘a’);</a:t>
            </a:r>
            <a:endParaRPr kumimoji="0" lang="en-US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USER\Desktop\Мои документы\Мои рисунки\Шаблоны презентаций\992759-df68d5a7a0c0c4b2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785786" y="642918"/>
            <a:ext cx="7429552" cy="56938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514350" marR="0" lvl="0" indent="-5143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 startAt="2"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Что будет выведено на экран после выполнения программы?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Program Task_2;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Var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a, b, c: integer;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Begin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Write (1);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Write (2, 3);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Writeln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(4);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Write (5);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Writeln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(6,7);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Writeln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Write (8);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End.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USER\Desktop\Мои документы\Мои рисунки\Шаблоны презентаций\992759-df68d5a7a0c0c4b2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714348" y="1071546"/>
            <a:ext cx="7715304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742950" marR="0" lvl="0" indent="-7429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 startAt="3"/>
              <a:tabLst/>
            </a:pP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Что будет выведено на экран после выполнения фрагмента программы: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 := 5;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 := 2;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writeln</a:t>
            </a:r>
            <a:r>
              <a:rPr kumimoji="0" lang="en-US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(‘</a:t>
            </a: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Сумма</a:t>
            </a:r>
            <a:r>
              <a:rPr kumimoji="0" lang="en-US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a </a:t>
            </a: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</a:t>
            </a:r>
            <a:r>
              <a:rPr kumimoji="0" lang="en-US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b =’, a + b);</a:t>
            </a:r>
            <a:endParaRPr kumimoji="0" lang="en-US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USER\Desktop\Мои документы\Мои рисунки\Шаблоны презентаций\992759-df68d5a7a0c0c4b2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571472" y="0"/>
            <a:ext cx="8072494" cy="61247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514350" marR="0" lvl="0" indent="-5143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 startAt="4"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Составить программу, которая запрашивает имя и затем приветствующая его обладателя.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Program Task_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Var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Name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string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     {Описание переменной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Name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строкового типа }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Begin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Write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(‘Как тебя зовут?’);              {Вывод на экран текста вопроса}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Readln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Name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);                               {Ввод с клавиатуры имени}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Writeln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(‘Привет’,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Name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‘!’);       {Вывод на экран приветствия}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Readln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End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0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0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0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0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0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0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0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0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0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09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09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09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09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09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09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09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09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09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409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09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409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409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409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409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USER\Desktop\Мои документы\Мои рисунки\Шаблоны презентаций\992759-df68d5a7a0c0c4b2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857224" y="1785926"/>
            <a:ext cx="7572428" cy="280076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8800" b="1" cap="none" spc="0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Практическая работа</a:t>
            </a:r>
            <a:endParaRPr lang="ru-RU" sz="8800" b="1" cap="none" spc="0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195</Words>
  <Application>Microsoft Office PowerPoint</Application>
  <PresentationFormat>Экран (4:3)</PresentationFormat>
  <Paragraphs>34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Arial</vt:lpstr>
      <vt:lpstr>Calibri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OEM</cp:lastModifiedBy>
  <cp:revision>10</cp:revision>
  <dcterms:created xsi:type="dcterms:W3CDTF">2011-11-22T16:42:04Z</dcterms:created>
  <dcterms:modified xsi:type="dcterms:W3CDTF">2020-01-24T09:20:11Z</dcterms:modified>
</cp:coreProperties>
</file>