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7851648" cy="106754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«Виртуальная среда»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725144"/>
            <a:ext cx="4398312" cy="9205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«Не </a:t>
            </a:r>
            <a:r>
              <a:rPr lang="ru-RU" dirty="0" err="1" smtClean="0"/>
              <a:t>шкварься</a:t>
            </a:r>
            <a:r>
              <a:rPr lang="ru-RU" dirty="0" smtClean="0"/>
              <a:t> – будь в топе» </a:t>
            </a:r>
          </a:p>
          <a:p>
            <a:r>
              <a:rPr lang="ru-RU" dirty="0" smtClean="0"/>
              <a:t>(с) Конфуций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412776"/>
            <a:ext cx="54888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ТЫ ПРОДВИНУТЫЙ ЮЗЕР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СЕЙЧАС УЗНАЕМ!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64904"/>
            <a:ext cx="8480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ПОЗНАВАТЕЛЬНОЙ ВИКТОРИНЕ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2314600" cy="3327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А)</a:t>
            </a:r>
            <a:r>
              <a:rPr lang="en-US" sz="2800" dirty="0" smtClean="0"/>
              <a:t> PPC</a:t>
            </a:r>
            <a:endParaRPr lang="ru-RU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Б) </a:t>
            </a:r>
            <a:r>
              <a:rPr lang="en-US" sz="2800" dirty="0" smtClean="0"/>
              <a:t>FBI</a:t>
            </a:r>
            <a:endParaRPr lang="ru-RU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В) </a:t>
            </a:r>
            <a:r>
              <a:rPr lang="en-US" sz="2800" dirty="0" smtClean="0"/>
              <a:t>GmbH</a:t>
            </a:r>
            <a:endParaRPr lang="ru-RU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Г) </a:t>
            </a:r>
            <a:r>
              <a:rPr lang="en-US" sz="2800" dirty="0" smtClean="0"/>
              <a:t>HTC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Какая из этих аббревиатур имеет отношение к </a:t>
            </a:r>
            <a:r>
              <a:rPr lang="ru-RU" dirty="0" err="1" smtClean="0"/>
              <a:t>интернет-рекламе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3096344" cy="1493520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А)</a:t>
            </a:r>
            <a:r>
              <a:rPr lang="en-US" sz="4800" dirty="0" smtClean="0"/>
              <a:t> PPC</a:t>
            </a:r>
            <a:endParaRPr lang="ru-RU" sz="4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PC-Pay-Per-Click-banner-1170x8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24944"/>
            <a:ext cx="4765011" cy="35554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 Почему хитов обычно больше, чем хостов?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87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А) Потому что людей, просматривающих сайт, меньше, чем просматриваемых ими страниц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Потому что популярная музыка приносит больше денег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Так произошло в результате </a:t>
            </a:r>
            <a:r>
              <a:rPr lang="ru-RU" dirty="0" err="1" smtClean="0"/>
              <a:t>ребрендинга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Из всего вопроса понятно только слово «почему»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89664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А) Потому что людей, просматривающих сайт, меньше, чем просматриваемых ими страниц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365104"/>
            <a:ext cx="5940152" cy="18562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 </a:t>
            </a:r>
            <a:r>
              <a:rPr lang="en-US" dirty="0" err="1" smtClean="0"/>
              <a:t>FireWall</a:t>
            </a:r>
            <a:r>
              <a:rPr lang="en-US" dirty="0" smtClean="0"/>
              <a:t> — </a:t>
            </a:r>
            <a:r>
              <a:rPr lang="ru-RU" dirty="0" smtClean="0"/>
              <a:t>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Жаркая битва «стенка на стенку» (</a:t>
            </a:r>
            <a:r>
              <a:rPr lang="ru-RU" dirty="0" err="1" smtClean="0"/>
              <a:t>геймерское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Хакерский </a:t>
            </a:r>
            <a:r>
              <a:rPr lang="ru-RU" dirty="0" err="1" smtClean="0"/>
              <a:t>плагин</a:t>
            </a:r>
            <a:r>
              <a:rPr lang="ru-RU" dirty="0" smtClean="0"/>
              <a:t> для </a:t>
            </a:r>
            <a:r>
              <a:rPr lang="en-US" dirty="0" err="1" smtClean="0"/>
              <a:t>FireFox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Программный и/или аппаратный барьер между двумя сетями, позволяющий устанавливать только авторизованные межсетевые соединения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Невидимая пленка, защищающая стены в исторической части города от граффити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52028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В) Программный и/или аппаратный барьер между двумя сетями, позволяющий устанавливать только авторизованные межсетевые соединения</a:t>
            </a:r>
          </a:p>
          <a:p>
            <a:endParaRPr lang="ru-RU" dirty="0"/>
          </a:p>
        </p:txBody>
      </p:sp>
      <p:pic>
        <p:nvPicPr>
          <p:cNvPr id="4" name="Рисунок 3" descr="firewall_sch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365104"/>
            <a:ext cx="6743700" cy="182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8. Что означает ошибка 404?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А) Порядковый номер ошибки, после которой любая программа перестает работать навсегда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Запрошенному вами URL не соответствует никакая страница сайта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Подсказка, сколько раз нужно перегрузить страницу, чтобы на ней появилась нужная информация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Ошибки с таким номером не существует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28560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Б) Запрошенному вами URL не соответствует никакая страница сайта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oshibka-404-v-odnoklassnik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933056"/>
            <a:ext cx="5572125" cy="23431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9. </a:t>
            </a:r>
            <a:r>
              <a:rPr lang="ru-RU" dirty="0" err="1" smtClean="0"/>
              <a:t>Киберсквоттер</a:t>
            </a:r>
            <a:r>
              <a:rPr lang="ru-RU" dirty="0" smtClean="0"/>
              <a:t>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Программа для ускорения соединения с интернетом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То же, что и </a:t>
            </a:r>
            <a:r>
              <a:rPr lang="ru-RU" dirty="0" err="1" smtClean="0"/>
              <a:t>хаппер</a:t>
            </a:r>
            <a:r>
              <a:rPr lang="ru-RU" dirty="0" smtClean="0"/>
              <a:t> — человек, захватывающий и перепродающий домены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Клерк, просиживающий весь день в чатах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Главный враг Гарри </a:t>
            </a:r>
            <a:r>
              <a:rPr lang="ru-RU" dirty="0" err="1" smtClean="0"/>
              <a:t>Поттера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456384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Б) То же, что и </a:t>
            </a:r>
            <a:r>
              <a:rPr lang="ru-RU" sz="4000" dirty="0" err="1" smtClean="0"/>
              <a:t>хаппер</a:t>
            </a:r>
            <a:r>
              <a:rPr lang="ru-RU" sz="4000" dirty="0" smtClean="0"/>
              <a:t> — человек, захватывающий и перепродающий домены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15473_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149080"/>
            <a:ext cx="2934110" cy="251495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424936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1.Слово «клик» имеет отношение: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7067128" cy="3687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Ко мне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К программе распознавания </a:t>
            </a:r>
            <a:r>
              <a:rPr lang="ru-RU" dirty="0" err="1" smtClean="0"/>
              <a:t>аудиальной</a:t>
            </a:r>
            <a:r>
              <a:rPr lang="ru-RU" dirty="0" smtClean="0"/>
              <a:t> информации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К коликам в животе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К гиперссылке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10. Международная интернет-премия называется: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en-US" dirty="0" smtClean="0"/>
              <a:t>Webby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</a:t>
            </a:r>
            <a:r>
              <a:rPr lang="en-US" dirty="0" err="1" smtClean="0"/>
              <a:t>Teddi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</a:t>
            </a:r>
            <a:r>
              <a:rPr lang="en-US" dirty="0" smtClean="0"/>
              <a:t>Grammy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</a:t>
            </a:r>
            <a:r>
              <a:rPr lang="en-US" dirty="0" smtClean="0"/>
              <a:t>K.P.I.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1565528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/>
              <a:t>А) </a:t>
            </a:r>
            <a:r>
              <a:rPr lang="en-US" sz="6000" dirty="0" smtClean="0"/>
              <a:t>Webby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_RP8csx-k5NryHZpkiBrSH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12976"/>
            <a:ext cx="5292080" cy="31752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/>
          </a:bodyPr>
          <a:lstStyle/>
          <a:p>
            <a:r>
              <a:rPr lang="ru-RU" dirty="0" smtClean="0"/>
              <a:t>11. </a:t>
            </a:r>
            <a:r>
              <a:rPr lang="en-US" dirty="0" smtClean="0"/>
              <a:t>FTP </a:t>
            </a:r>
            <a:r>
              <a:rPr lang="ru-RU" dirty="0" smtClean="0"/>
              <a:t>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Обозначение разновидности </a:t>
            </a:r>
            <a:r>
              <a:rPr lang="ru-RU" dirty="0" err="1" smtClean="0"/>
              <a:t>фотохостинга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FTP — </a:t>
            </a:r>
            <a:r>
              <a:rPr lang="ru-RU" dirty="0" err="1" smtClean="0"/>
              <a:t>Feel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Power</a:t>
            </a:r>
            <a:r>
              <a:rPr lang="ru-RU" dirty="0" smtClean="0"/>
              <a:t>. Сокращение, используемое модераторами по отношению к нарушителям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Устаревшее название </a:t>
            </a:r>
            <a:r>
              <a:rPr lang="en-US" dirty="0" smtClean="0"/>
              <a:t>www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Протокол передачи файлов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080120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Г) Протокол передачи файлов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tp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573016"/>
            <a:ext cx="5715000" cy="2524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12. </a:t>
            </a:r>
            <a:r>
              <a:rPr lang="ru-RU" dirty="0" err="1" smtClean="0"/>
              <a:t>Аватара</a:t>
            </a:r>
            <a:r>
              <a:rPr lang="ru-RU" dirty="0" smtClean="0"/>
              <a:t> —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Тот, кто обычно «</a:t>
            </a:r>
            <a:r>
              <a:rPr lang="ru-RU" dirty="0" err="1" smtClean="0"/>
              <a:t>жжот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Картинка — виртуальный образ пользователя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Юго-западный ветер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Древнее название экватора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304256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Б) Картинка — виртуальный образ пользователя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ak_postavit_avatarku_v_vkontakte_poshagovaya_instrukciy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645024"/>
            <a:ext cx="4499992" cy="28264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rmAutofit/>
          </a:bodyPr>
          <a:lstStyle/>
          <a:p>
            <a:r>
              <a:rPr lang="ru-RU" dirty="0" smtClean="0"/>
              <a:t>13. Что такое </a:t>
            </a:r>
            <a:r>
              <a:rPr lang="en-US" dirty="0" smtClean="0"/>
              <a:t>SERP?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А) Орудие в руках колхозницы в знаменитой </a:t>
            </a:r>
            <a:r>
              <a:rPr lang="ru-RU" dirty="0" err="1" smtClean="0"/>
              <a:t>мухинской</a:t>
            </a:r>
            <a:r>
              <a:rPr lang="ru-RU" dirty="0" smtClean="0"/>
              <a:t> скульптурной композиции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(</a:t>
            </a:r>
            <a:r>
              <a:rPr lang="ru-RU" dirty="0" err="1" smtClean="0"/>
              <a:t>Search</a:t>
            </a:r>
            <a:r>
              <a:rPr lang="ru-RU" dirty="0" smtClean="0"/>
              <a:t> </a:t>
            </a:r>
            <a:r>
              <a:rPr lang="ru-RU" dirty="0" err="1" smtClean="0"/>
              <a:t>Engine</a:t>
            </a:r>
            <a:r>
              <a:rPr lang="ru-RU" dirty="0" smtClean="0"/>
              <a:t> </a:t>
            </a:r>
            <a:r>
              <a:rPr lang="ru-RU" dirty="0" err="1" smtClean="0"/>
              <a:t>Result</a:t>
            </a:r>
            <a:r>
              <a:rPr lang="ru-RU" dirty="0" smtClean="0"/>
              <a:t> </a:t>
            </a:r>
            <a:r>
              <a:rPr lang="ru-RU" dirty="0" err="1" smtClean="0"/>
              <a:t>Page</a:t>
            </a:r>
            <a:r>
              <a:rPr lang="ru-RU" dirty="0" smtClean="0"/>
              <a:t>) страница, выдаваемая поисковой системой в качестве ответа на запрос пользователя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Новое поколение ERP систем. </a:t>
            </a:r>
            <a:r>
              <a:rPr lang="ru-RU" dirty="0" err="1" smtClean="0"/>
              <a:t>Serp</a:t>
            </a:r>
            <a:r>
              <a:rPr lang="ru-RU" dirty="0" smtClean="0"/>
              <a:t> = </a:t>
            </a:r>
            <a:r>
              <a:rPr lang="ru-RU" dirty="0" err="1" smtClean="0"/>
              <a:t>Super</a:t>
            </a:r>
            <a:r>
              <a:rPr lang="ru-RU" dirty="0" smtClean="0"/>
              <a:t> ERP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Кодовое название знаменитого </a:t>
            </a:r>
            <a:r>
              <a:rPr lang="ru-RU" dirty="0" err="1" smtClean="0"/>
              <a:t>флешмоба</a:t>
            </a:r>
            <a:r>
              <a:rPr lang="ru-RU" dirty="0" smtClean="0"/>
              <a:t> в 2006 году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4680520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Б) (</a:t>
            </a:r>
            <a:r>
              <a:rPr lang="ru-RU" sz="3200" dirty="0" err="1" smtClean="0"/>
              <a:t>Search</a:t>
            </a:r>
            <a:r>
              <a:rPr lang="ru-RU" sz="3200" dirty="0" smtClean="0"/>
              <a:t> </a:t>
            </a:r>
            <a:r>
              <a:rPr lang="ru-RU" sz="3200" dirty="0" err="1" smtClean="0"/>
              <a:t>Engine</a:t>
            </a:r>
            <a:r>
              <a:rPr lang="ru-RU" sz="3200" dirty="0" smtClean="0"/>
              <a:t> </a:t>
            </a:r>
            <a:r>
              <a:rPr lang="ru-RU" sz="3200" dirty="0" err="1" smtClean="0"/>
              <a:t>Result</a:t>
            </a:r>
            <a:r>
              <a:rPr lang="ru-RU" sz="3200" dirty="0" smtClean="0"/>
              <a:t> </a:t>
            </a:r>
            <a:r>
              <a:rPr lang="ru-RU" sz="3200" dirty="0" err="1" smtClean="0"/>
              <a:t>Page</a:t>
            </a:r>
            <a:r>
              <a:rPr lang="ru-RU" sz="3200" dirty="0" smtClean="0"/>
              <a:t>) страница, выдаваемая поисковой системой в качестве ответа на запрос пользователя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organic-se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8298" y="2132856"/>
            <a:ext cx="3242174" cy="39604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14. Спам —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А) Человек, который спал мало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Массовая рассылка на большое число адресов, содержащая рекламу или коммерческие предложения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Бенджамин</a:t>
            </a:r>
            <a:r>
              <a:rPr lang="ru-RU" dirty="0" smtClean="0"/>
              <a:t> Спам. Автор учебника по правильному воспитанию детей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Среднестатистический пользователь, англичанин, мужчина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357616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Б) Массовая рассылка на большое число адресов, содержащая рекламу или коммерческие предложения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p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89040"/>
            <a:ext cx="7560840" cy="28464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1061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Г) К гиперссылке </a:t>
            </a:r>
            <a:endParaRPr lang="ru-RU" sz="5400" dirty="0"/>
          </a:p>
        </p:txBody>
      </p:sp>
      <p:pic>
        <p:nvPicPr>
          <p:cNvPr id="4" name="Рисунок 3" descr="гиперссы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56992"/>
            <a:ext cx="5184576" cy="31261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15. Что значит «</a:t>
            </a:r>
            <a:r>
              <a:rPr lang="ru-RU" dirty="0" err="1" smtClean="0"/>
              <a:t>флудить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Взламывать пароли модератора форума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Секретный язык для общения, где к каждому слову добавляется слог «</a:t>
            </a:r>
            <a:r>
              <a:rPr lang="ru-RU" dirty="0" err="1" smtClean="0"/>
              <a:t>флу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Подражать стилю автора нашумевшего романа «Зачарованные. Наследие </a:t>
            </a:r>
            <a:r>
              <a:rPr lang="ru-RU" dirty="0" err="1" smtClean="0"/>
              <a:t>Мерлина</a:t>
            </a:r>
            <a:r>
              <a:rPr lang="ru-RU" dirty="0" smtClean="0"/>
              <a:t>» </a:t>
            </a:r>
            <a:r>
              <a:rPr lang="ru-RU" dirty="0" err="1" smtClean="0"/>
              <a:t>Элоизы</a:t>
            </a:r>
            <a:r>
              <a:rPr lang="ru-RU" dirty="0" smtClean="0"/>
              <a:t> </a:t>
            </a:r>
            <a:r>
              <a:rPr lang="ru-RU" dirty="0" err="1" smtClean="0"/>
              <a:t>Флуд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Создавать на форуме большое количество одинаковых сообщений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28560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Г) Создавать на форуме большое количество одинаковых сообщений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1074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861048"/>
            <a:ext cx="5249684" cy="27560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2. Что такое </a:t>
            </a:r>
            <a:r>
              <a:rPr lang="ru-RU" dirty="0" err="1" smtClean="0"/>
              <a:t>куки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А) Специальные плюшки для программистов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Порция информации, оставляемая на компьютере </a:t>
            </a:r>
            <a:r>
              <a:rPr lang="ru-RU" dirty="0" err="1" smtClean="0"/>
              <a:t>веб-клиента</a:t>
            </a:r>
            <a:r>
              <a:rPr lang="ru-RU" dirty="0" smtClean="0"/>
              <a:t> программой, запущенной на стороне </a:t>
            </a:r>
            <a:r>
              <a:rPr lang="ru-RU" dirty="0" err="1" smtClean="0"/>
              <a:t>веб-сервера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Протоколы ARP для преобразования между адресами </a:t>
            </a:r>
            <a:r>
              <a:rPr lang="ru-RU" dirty="0" err="1" smtClean="0"/>
              <a:t>Ethernet</a:t>
            </a:r>
            <a:r>
              <a:rPr lang="ru-RU" dirty="0" smtClean="0"/>
              <a:t> и IP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Историческое прозвище членов экипажа корабля «</a:t>
            </a:r>
            <a:r>
              <a:rPr lang="ru-RU" dirty="0" err="1" smtClean="0"/>
              <a:t>Индевор</a:t>
            </a:r>
            <a:r>
              <a:rPr lang="ru-RU" dirty="0" smtClean="0"/>
              <a:t>» (всего 85 человек), отплывшего в августе 1768 из Плимута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57616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Б) Порция информации, оставляемая на компьютере </a:t>
            </a:r>
            <a:r>
              <a:rPr lang="ru-RU" sz="3600" dirty="0" err="1" smtClean="0"/>
              <a:t>веб-клиента</a:t>
            </a:r>
            <a:r>
              <a:rPr lang="ru-RU" sz="3600" dirty="0" smtClean="0"/>
              <a:t> программой, запущенной на стороне </a:t>
            </a:r>
            <a:r>
              <a:rPr lang="ru-RU" sz="3600" dirty="0" err="1" smtClean="0"/>
              <a:t>веб-сервера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tdDFD2Fyn6LTY6ok2LtCpA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077072"/>
            <a:ext cx="3456384" cy="23127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3. Что такое </a:t>
            </a:r>
            <a:r>
              <a:rPr lang="en-US" dirty="0" err="1" smtClean="0"/>
              <a:t>captcha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Серия компьютерных книг «для чайников»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Разновидность </a:t>
            </a:r>
            <a:r>
              <a:rPr lang="ru-RU" dirty="0" err="1" smtClean="0"/>
              <a:t>капоэйры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Полностью автоматизированный публичный тест Тьюринга для различения компьютеров и людей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Клавиатура, политая чаем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Правильный ответ: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003232" cy="24296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dirty="0" smtClean="0"/>
              <a:t>В) Полностью автоматизированный публичный тест Тьюринга для различения компьютеров и людей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7_01_27_14_46_606915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911120"/>
            <a:ext cx="3888432" cy="26201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4. Баннер —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Рекламный носитель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Человек, работающий в бане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Запрет на появление сайта в поиске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Общеобязательный свод правил пользования интернетом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1637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А) Рекламный носитель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56992"/>
            <a:ext cx="6587325" cy="2819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844</Words>
  <Application>Microsoft Office PowerPoint</Application>
  <PresentationFormat>Экран (4:3)</PresentationFormat>
  <Paragraphs>157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«Виртуальная среда»</vt:lpstr>
      <vt:lpstr>1.Слово «клик» имеет отношение: </vt:lpstr>
      <vt:lpstr>Правильный ответ</vt:lpstr>
      <vt:lpstr>2. Что такое куки?</vt:lpstr>
      <vt:lpstr>Правильный ответ:</vt:lpstr>
      <vt:lpstr>3. Что такое captcha?</vt:lpstr>
      <vt:lpstr>Правильный ответ:</vt:lpstr>
      <vt:lpstr>4. Баннер — это:</vt:lpstr>
      <vt:lpstr>Правильный ответ:</vt:lpstr>
      <vt:lpstr>5. Какая из этих аббревиатур имеет отношение к интернет-рекламе?</vt:lpstr>
      <vt:lpstr>Правильный ответ:</vt:lpstr>
      <vt:lpstr>6. Почему хитов обычно больше, чем хостов?</vt:lpstr>
      <vt:lpstr>Правильный ответ: </vt:lpstr>
      <vt:lpstr>7. FireWall — это:</vt:lpstr>
      <vt:lpstr>Правильный ответ: </vt:lpstr>
      <vt:lpstr>8. Что означает ошибка 404?</vt:lpstr>
      <vt:lpstr>Правильный ответ: </vt:lpstr>
      <vt:lpstr>9. Киберсквоттер это:</vt:lpstr>
      <vt:lpstr>Правильный ответ:</vt:lpstr>
      <vt:lpstr>10. Международная интернет-премия называется:</vt:lpstr>
      <vt:lpstr>Правильный ответ:</vt:lpstr>
      <vt:lpstr>11. FTP это:</vt:lpstr>
      <vt:lpstr>Правильный ответ</vt:lpstr>
      <vt:lpstr>12. Аватара — это:</vt:lpstr>
      <vt:lpstr>Правильный ответ:</vt:lpstr>
      <vt:lpstr>13. Что такое SERP?</vt:lpstr>
      <vt:lpstr>Правильный ответ:</vt:lpstr>
      <vt:lpstr>14. Спам — это:</vt:lpstr>
      <vt:lpstr>Правильный ответ: </vt:lpstr>
      <vt:lpstr>15. Что значит «флудить»?</vt:lpstr>
      <vt:lpstr>Правильный ответ: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«Эти ваши интернеты»</dc:title>
  <dc:creator>JURNALIST TALNAH</dc:creator>
  <cp:lastModifiedBy>JURNALIST TALNAH</cp:lastModifiedBy>
  <cp:revision>11</cp:revision>
  <dcterms:created xsi:type="dcterms:W3CDTF">2018-11-10T07:53:44Z</dcterms:created>
  <dcterms:modified xsi:type="dcterms:W3CDTF">2020-01-20T10:28:23Z</dcterms:modified>
</cp:coreProperties>
</file>