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8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5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5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88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5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488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5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2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0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4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7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3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2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9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3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0CA0-FEB5-4FBD-BBCF-3E7B7961A0D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510DEF-C5A6-4C71-892F-347D1BDA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2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7416824" cy="5107328"/>
          </a:xfrm>
        </p:spPr>
        <p:txBody>
          <a:bodyPr/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Гридасовская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</a:p>
          <a:p>
            <a:pPr algn="ctr"/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для  учащихся 1-4 классов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«Играй и познавай»</a:t>
            </a:r>
          </a:p>
          <a:p>
            <a:pPr algn="ctr"/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Алпеева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А.В.,</a:t>
            </a:r>
          </a:p>
          <a:p>
            <a:pPr algn="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Конкурс «</a:t>
            </a:r>
            <a:r>
              <a:rPr lang="ru-RU" b="1" dirty="0" err="1" smtClean="0"/>
              <a:t>Киноребусы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J:\крыш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340768"/>
            <a:ext cx="4115929" cy="2202521"/>
          </a:xfrm>
          <a:prstGeom prst="rect">
            <a:avLst/>
          </a:prstGeom>
          <a:noFill/>
        </p:spPr>
      </p:pic>
      <p:pic>
        <p:nvPicPr>
          <p:cNvPr id="2051" name="Picture 3" descr="J:\плюшки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818201"/>
            <a:ext cx="2643206" cy="2047365"/>
          </a:xfrm>
          <a:prstGeom prst="rect">
            <a:avLst/>
          </a:prstGeom>
          <a:noFill/>
        </p:spPr>
      </p:pic>
      <p:pic>
        <p:nvPicPr>
          <p:cNvPr id="2052" name="Picture 4" descr="J:\щ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05064"/>
            <a:ext cx="2214578" cy="19685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Конкурс «</a:t>
            </a:r>
            <a:r>
              <a:rPr lang="ru-RU" b="1" dirty="0" err="1" smtClean="0"/>
              <a:t>Киноребусы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J:\борода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1643062"/>
            <a:ext cx="2287591" cy="2287591"/>
          </a:xfrm>
          <a:prstGeom prst="rect">
            <a:avLst/>
          </a:prstGeom>
          <a:noFill/>
        </p:spPr>
      </p:pic>
      <p:pic>
        <p:nvPicPr>
          <p:cNvPr id="3075" name="Picture 3" descr="J:\голубые воло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6856" y="1643062"/>
            <a:ext cx="2198775" cy="2348292"/>
          </a:xfrm>
          <a:prstGeom prst="rect">
            <a:avLst/>
          </a:prstGeom>
          <a:noFill/>
        </p:spPr>
      </p:pic>
      <p:pic>
        <p:nvPicPr>
          <p:cNvPr id="3076" name="Picture 4" descr="J:\черепа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00482"/>
            <a:ext cx="3643338" cy="23979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Конкурс «</a:t>
            </a:r>
            <a:r>
              <a:rPr lang="ru-RU" b="1" dirty="0" err="1" smtClean="0"/>
              <a:t>Киноребусы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J:\мыш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1830741" cy="2124076"/>
          </a:xfrm>
          <a:prstGeom prst="rect">
            <a:avLst/>
          </a:prstGeom>
          <a:noFill/>
        </p:spPr>
      </p:pic>
      <p:pic>
        <p:nvPicPr>
          <p:cNvPr id="4100" name="Picture 4" descr="J:\о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6190"/>
            <a:ext cx="3500462" cy="2625347"/>
          </a:xfrm>
          <a:prstGeom prst="rect">
            <a:avLst/>
          </a:prstGeom>
          <a:noFill/>
        </p:spPr>
      </p:pic>
      <p:pic>
        <p:nvPicPr>
          <p:cNvPr id="4101" name="Picture 5" descr="J:\лопа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1270000"/>
            <a:ext cx="2516190" cy="25161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Конкурс «</a:t>
            </a:r>
            <a:r>
              <a:rPr lang="ru-RU" b="1" dirty="0" err="1" smtClean="0"/>
              <a:t>Киноребусы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J:\ры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1567916" cy="1080120"/>
          </a:xfrm>
          <a:prstGeom prst="rect">
            <a:avLst/>
          </a:prstGeom>
          <a:noFill/>
        </p:spPr>
      </p:pic>
      <p:pic>
        <p:nvPicPr>
          <p:cNvPr id="5123" name="Picture 3" descr="J:\мор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3356992"/>
            <a:ext cx="4221112" cy="2743219"/>
          </a:xfrm>
          <a:prstGeom prst="rect">
            <a:avLst/>
          </a:prstGeom>
          <a:noFill/>
        </p:spPr>
      </p:pic>
      <p:pic>
        <p:nvPicPr>
          <p:cNvPr id="1026" name="Picture 2" descr="J:\дев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59633"/>
            <a:ext cx="2025351" cy="20253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Конкурс «</a:t>
            </a:r>
            <a:r>
              <a:rPr lang="ru-RU" b="1" dirty="0" err="1" smtClean="0"/>
              <a:t>Киноребусы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J:\проруб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58" y="1483268"/>
            <a:ext cx="2636856" cy="1977642"/>
          </a:xfrm>
          <a:prstGeom prst="rect">
            <a:avLst/>
          </a:prstGeom>
          <a:noFill/>
        </p:spPr>
      </p:pic>
      <p:pic>
        <p:nvPicPr>
          <p:cNvPr id="2051" name="Picture 3" descr="J:\топ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69801"/>
            <a:ext cx="2500330" cy="2004575"/>
          </a:xfrm>
          <a:prstGeom prst="rect">
            <a:avLst/>
          </a:prstGeom>
          <a:noFill/>
        </p:spPr>
      </p:pic>
      <p:pic>
        <p:nvPicPr>
          <p:cNvPr id="2052" name="Picture 4" descr="J:\вед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89040"/>
            <a:ext cx="4071946" cy="27146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Конкурс «</a:t>
            </a:r>
            <a:r>
              <a:rPr lang="ru-RU" b="1" dirty="0" err="1" smtClean="0"/>
              <a:t>Киноребусы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J:\пе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661934" cy="1981200"/>
          </a:xfrm>
          <a:prstGeom prst="rect">
            <a:avLst/>
          </a:prstGeom>
          <a:noFill/>
        </p:spPr>
      </p:pic>
      <p:pic>
        <p:nvPicPr>
          <p:cNvPr id="3075" name="Picture 3" descr="J:\ябло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6179" y="1484784"/>
            <a:ext cx="2833685" cy="3133971"/>
          </a:xfrm>
          <a:prstGeom prst="rect">
            <a:avLst/>
          </a:prstGeom>
          <a:noFill/>
        </p:spPr>
      </p:pic>
      <p:pic>
        <p:nvPicPr>
          <p:cNvPr id="3076" name="Picture 4" descr="J:\ре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607" y="3465984"/>
            <a:ext cx="4205292" cy="29431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Конкурс «</a:t>
            </a:r>
            <a:r>
              <a:rPr lang="ru-RU" b="1" dirty="0" err="1" smtClean="0"/>
              <a:t>Киноребусы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J:\туф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599" y="1472529"/>
            <a:ext cx="2190404" cy="1928553"/>
          </a:xfrm>
          <a:prstGeom prst="rect">
            <a:avLst/>
          </a:prstGeom>
          <a:noFill/>
        </p:spPr>
      </p:pic>
      <p:pic>
        <p:nvPicPr>
          <p:cNvPr id="4099" name="Picture 3" descr="J:\кру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140" y="4077072"/>
            <a:ext cx="2879725" cy="2014537"/>
          </a:xfrm>
          <a:prstGeom prst="rect">
            <a:avLst/>
          </a:prstGeom>
          <a:noFill/>
        </p:spPr>
      </p:pic>
      <p:pic>
        <p:nvPicPr>
          <p:cNvPr id="4100" name="Picture 4" descr="J:\час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85860"/>
            <a:ext cx="4143405" cy="2301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«Сложение»</a:t>
            </a:r>
            <a:endParaRPr lang="ru-RU" dirty="0"/>
          </a:p>
        </p:txBody>
      </p:sp>
      <p:pic>
        <p:nvPicPr>
          <p:cNvPr id="1026" name="Picture 2" descr="J:\книг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98" y="1556792"/>
            <a:ext cx="1922454" cy="1580684"/>
          </a:xfrm>
          <a:prstGeom prst="rect">
            <a:avLst/>
          </a:prstGeom>
          <a:noFill/>
        </p:spPr>
      </p:pic>
      <p:pic>
        <p:nvPicPr>
          <p:cNvPr id="1028" name="Picture 4" descr="J:\шкаф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38673"/>
            <a:ext cx="3657600" cy="2065144"/>
          </a:xfrm>
          <a:prstGeom prst="rect">
            <a:avLst/>
          </a:prstGeom>
          <a:noFill/>
        </p:spPr>
      </p:pic>
      <p:pic>
        <p:nvPicPr>
          <p:cNvPr id="1027" name="Picture 3" descr="J:\волшеб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23746"/>
            <a:ext cx="2857520" cy="2143140"/>
          </a:xfrm>
          <a:prstGeom prst="rect">
            <a:avLst/>
          </a:prstGeom>
          <a:noFill/>
        </p:spPr>
      </p:pic>
      <p:pic>
        <p:nvPicPr>
          <p:cNvPr id="1029" name="Picture 5" descr="J:\кас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7269" y="1478237"/>
            <a:ext cx="2762196" cy="20716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«Сложение»</a:t>
            </a:r>
            <a:endParaRPr lang="ru-RU" dirty="0"/>
          </a:p>
        </p:txBody>
      </p:sp>
      <p:pic>
        <p:nvPicPr>
          <p:cNvPr id="2051" name="Picture 3" descr="J:\кана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7898"/>
            <a:ext cx="2279644" cy="1762925"/>
          </a:xfrm>
          <a:prstGeom prst="rect">
            <a:avLst/>
          </a:prstGeom>
          <a:noFill/>
        </p:spPr>
      </p:pic>
      <p:pic>
        <p:nvPicPr>
          <p:cNvPr id="2053" name="Picture 5" descr="J:\мар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11554"/>
            <a:ext cx="1597914" cy="1168146"/>
          </a:xfrm>
          <a:prstGeom prst="rect">
            <a:avLst/>
          </a:prstGeom>
          <a:noFill/>
        </p:spPr>
      </p:pic>
      <p:pic>
        <p:nvPicPr>
          <p:cNvPr id="2054" name="Picture 6" descr="J:\холодиль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949" y="2832354"/>
            <a:ext cx="2607487" cy="3571900"/>
          </a:xfrm>
          <a:prstGeom prst="rect">
            <a:avLst/>
          </a:prstGeom>
          <a:noFill/>
        </p:spPr>
      </p:pic>
      <p:pic>
        <p:nvPicPr>
          <p:cNvPr id="1026" name="Picture 2" descr="F:\дос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3891424"/>
            <a:ext cx="2714644" cy="15111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«Сложение»</a:t>
            </a:r>
            <a:endParaRPr lang="ru-RU" dirty="0"/>
          </a:p>
        </p:txBody>
      </p:sp>
      <p:pic>
        <p:nvPicPr>
          <p:cNvPr id="3076" name="Picture 4" descr="J:\мишен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1750222" cy="1555753"/>
          </a:xfrm>
          <a:prstGeom prst="rect">
            <a:avLst/>
          </a:prstGeom>
          <a:noFill/>
        </p:spPr>
      </p:pic>
      <p:pic>
        <p:nvPicPr>
          <p:cNvPr id="3078" name="Picture 6" descr="J:\цифры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115" y="1442742"/>
            <a:ext cx="2478003" cy="1914820"/>
          </a:xfrm>
          <a:prstGeom prst="rect">
            <a:avLst/>
          </a:prstGeom>
          <a:noFill/>
        </p:spPr>
      </p:pic>
      <p:pic>
        <p:nvPicPr>
          <p:cNvPr id="3077" name="Picture 5" descr="J:\стрел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3707" y="3429787"/>
            <a:ext cx="2286016" cy="2286016"/>
          </a:xfrm>
          <a:prstGeom prst="rect">
            <a:avLst/>
          </a:prstGeom>
          <a:noFill/>
        </p:spPr>
      </p:pic>
      <p:pic>
        <p:nvPicPr>
          <p:cNvPr id="3079" name="Picture 7" descr="J:\бумаг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3968" y="3501008"/>
            <a:ext cx="3083859" cy="24304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6347713" cy="13208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общей эрудиции обучающихся, активизация мыслительной деятельности, творческих возможностей детей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sz="2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интеллектуальному развитию личности, широте знаний, любознательности.</a:t>
            </a:r>
          </a:p>
          <a:p>
            <a:pPr lvl="0"/>
            <a:r>
              <a:rPr lang="ru-RU" sz="2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и зрительного восприятия; развития коммуникативной речи обучающихся.</a:t>
            </a:r>
          </a:p>
          <a:p>
            <a:pPr lvl="0"/>
            <a:r>
              <a:rPr lang="ru-RU" sz="2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сплочение коллектива; формирование чувства товарищества, ответственности, взаимовыручки.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«Сложение»</a:t>
            </a:r>
            <a:endParaRPr lang="ru-RU" b="1" dirty="0"/>
          </a:p>
        </p:txBody>
      </p:sp>
      <p:pic>
        <p:nvPicPr>
          <p:cNvPr id="4099" name="Picture 3" descr="J:\кот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580362"/>
            <a:ext cx="2065330" cy="2065330"/>
          </a:xfrm>
          <a:prstGeom prst="rect">
            <a:avLst/>
          </a:prstGeom>
          <a:noFill/>
        </p:spPr>
      </p:pic>
      <p:pic>
        <p:nvPicPr>
          <p:cNvPr id="4101" name="Picture 5" descr="J:\шари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572411"/>
            <a:ext cx="2081232" cy="2081232"/>
          </a:xfrm>
          <a:prstGeom prst="rect">
            <a:avLst/>
          </a:prstGeom>
          <a:noFill/>
        </p:spPr>
      </p:pic>
      <p:pic>
        <p:nvPicPr>
          <p:cNvPr id="4100" name="Picture 4" descr="J:\компью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2786082" cy="2549265"/>
          </a:xfrm>
          <a:prstGeom prst="rect">
            <a:avLst/>
          </a:prstGeom>
          <a:noFill/>
        </p:spPr>
      </p:pic>
      <p:pic>
        <p:nvPicPr>
          <p:cNvPr id="4102" name="Picture 6" descr="J:\кис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2670" y="3429000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«Убери лишнее»</a:t>
            </a:r>
            <a:endParaRPr lang="ru-RU" b="1" dirty="0"/>
          </a:p>
        </p:txBody>
      </p:sp>
      <p:pic>
        <p:nvPicPr>
          <p:cNvPr id="1026" name="Picture 2" descr="J:\лад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2260597" cy="1695448"/>
          </a:xfrm>
          <a:prstGeom prst="rect">
            <a:avLst/>
          </a:prstGeom>
          <a:noFill/>
        </p:spPr>
      </p:pic>
      <p:pic>
        <p:nvPicPr>
          <p:cNvPr id="1027" name="Picture 3" descr="J:\королев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491" y="1572411"/>
            <a:ext cx="1699777" cy="2428892"/>
          </a:xfrm>
          <a:prstGeom prst="rect">
            <a:avLst/>
          </a:prstGeom>
          <a:noFill/>
        </p:spPr>
      </p:pic>
      <p:pic>
        <p:nvPicPr>
          <p:cNvPr id="1028" name="Picture 4" descr="J:\лоша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3789040"/>
            <a:ext cx="2286000" cy="2349500"/>
          </a:xfrm>
          <a:prstGeom prst="rect">
            <a:avLst/>
          </a:prstGeom>
          <a:noFill/>
        </p:spPr>
      </p:pic>
      <p:pic>
        <p:nvPicPr>
          <p:cNvPr id="1029" name="Picture 5" descr="J:\часы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4221088"/>
            <a:ext cx="1428760" cy="1849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Конкурс «Убери лишнее»</a:t>
            </a:r>
            <a:endParaRPr lang="ru-RU" dirty="0"/>
          </a:p>
        </p:txBody>
      </p:sp>
      <p:pic>
        <p:nvPicPr>
          <p:cNvPr id="1026" name="Picture 2" descr="http://dou10.edunoskol.ru/images/Nashi-gruppi/pcholki/hello_html_7d875d5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1484436" cy="148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staticbg.com/images/oaupload/banggood/images/62/8D/8a039078-dae5-3233-86a8-20f5f3e69d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3.turbina.ru/photos.4/5/6/9/7/7/2777965/big.photo/Vesna-potchki-serezhki-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" y="3284984"/>
            <a:ext cx="33496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b8b25ded9478201a59469fc396548a43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743" y="3432920"/>
            <a:ext cx="2764569" cy="20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2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Конкурс «Убери лишнее»</a:t>
            </a:r>
            <a:endParaRPr lang="ru-RU" dirty="0"/>
          </a:p>
        </p:txBody>
      </p:sp>
      <p:pic>
        <p:nvPicPr>
          <p:cNvPr id="2050" name="Picture 2" descr="https://avatars.mds.yandex.net/get-pdb/1946308/765fc1bc-e99f-44d3-aac2-ce10462aba66/s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257387" cy="20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gu-radiovetlab.ru/images/pic/sobytiya-i-novosti/poleznaya-informatsiya/pes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44" y="1556792"/>
            <a:ext cx="3439160" cy="22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736x/35/e6/b8/35e6b8a842e5c895b6100875083b00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2" y="4016450"/>
            <a:ext cx="3241022" cy="22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8e5e50e0242c00e4d62cdabb3b49ed5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37480"/>
            <a:ext cx="2055317" cy="20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0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Конкурс «Убери лишнее»</a:t>
            </a:r>
            <a:endParaRPr lang="ru-RU" dirty="0"/>
          </a:p>
        </p:txBody>
      </p:sp>
      <p:pic>
        <p:nvPicPr>
          <p:cNvPr id="3074" name="Picture 2" descr="https://prikolnye-kartinki.ru/img/picture/Dec/27/251b965a14ec1ab7d73adeb6982702fa/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1" y="2060848"/>
            <a:ext cx="3098304" cy="10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apenik.ru/dizain/izo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1674581" cy="23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2.freepng.ru/20171202/2c8/grape-free-download-png-5a22febfcc9232.83125906151224287983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8" y="3356992"/>
            <a:ext cx="2778250" cy="27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g2.freepng.ru/20180323/zde/kisspng-apple-juice-clip-art-apple-5ab48f130dcdf0.50264313152178254705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1512130" cy="16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5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Конкурс «Убери лишнее»</a:t>
            </a:r>
            <a:endParaRPr lang="ru-RU" dirty="0"/>
          </a:p>
        </p:txBody>
      </p:sp>
      <p:pic>
        <p:nvPicPr>
          <p:cNvPr id="4098" name="Picture 2" descr="http://zaozerskdou4.com.ru/wp-content/uploads/2019/10/spritze_Draw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0400"/>
            <a:ext cx="2354542" cy="15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ngicon.ru/file/uploads/ezhi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01" y="1832757"/>
            <a:ext cx="2224282" cy="13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ache3.youla.io/files/images/720_720_out/5c/b8/5cb82b87de88540f1e3f6dc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3" y="3717032"/>
            <a:ext cx="2748444" cy="26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t03.kakprosto.ru/images/article/2017/7/12/284473_5965d3d98d7f45965d3d98d82c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62" y="3451135"/>
            <a:ext cx="3354666" cy="2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3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Конкурс «Убери лишнее»</a:t>
            </a:r>
            <a:endParaRPr lang="ru-RU" dirty="0"/>
          </a:p>
        </p:txBody>
      </p:sp>
      <p:pic>
        <p:nvPicPr>
          <p:cNvPr id="5122" name="Picture 2" descr="https://avatars.mds.yandex.net/get-pdb/1801789/82299ed0-2677-48bd-8cda-3f96cc984248/s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556793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ak-narisovat.com/wp-content/uploads/2015/12/how-to-draw-a-comet_1_040_5-kop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89044"/>
            <a:ext cx="2947662" cy="19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zabavnik.club/wp-content/uploads/Kartinki_pro_samolet_6_14205547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0029"/>
            <a:ext cx="3888432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rikolnye-kartinki.ru/img/picture/Jan/04/a14cd3961f09b44158e9baba81ac900d/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90181"/>
            <a:ext cx="1769277" cy="19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7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Молодцы!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Всем спасибо!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5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 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интеллектуальная игра, «мозговой штурм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иллюстрациями.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результат: 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положительной оценки таких качеств как эрудиция, широта кругозора, любознательности, логического/критического мышления, внимательности и сообразительности.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75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Запомни и соблюдай простые правила: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Уважай своего товарища.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Умей каждого выслушать.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согласен – предлагай!</a:t>
            </a: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41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«Ребусы»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ПРЕ 100 Л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АК 3 СА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100 ЛИЦА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ПА 3 ОТ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КИС .</a:t>
            </a:r>
          </a:p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100 Л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026" y="312726"/>
            <a:ext cx="6347713" cy="1320800"/>
          </a:xfrm>
        </p:spPr>
        <p:txBody>
          <a:bodyPr/>
          <a:lstStyle/>
          <a:p>
            <a:r>
              <a:rPr lang="ru-RU" b="1" dirty="0" smtClean="0"/>
              <a:t>Конкурс «Ребусы»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354" y="1268760"/>
            <a:ext cx="6859965" cy="479345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н=в</a:t>
            </a:r>
            <a:endParaRPr lang="ru-RU" dirty="0"/>
          </a:p>
        </p:txBody>
      </p:sp>
      <p:pic>
        <p:nvPicPr>
          <p:cNvPr id="4" name="Рисунок 3" descr="J:\Os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1360708" cy="104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3714752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ТУ </a:t>
            </a:r>
          </a:p>
        </p:txBody>
      </p:sp>
      <p:pic>
        <p:nvPicPr>
          <p:cNvPr id="6" name="Рисунок 5" descr="J:\часы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357562"/>
            <a:ext cx="1325461" cy="13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00496" y="3429000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''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1685" y="1812112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ка</a:t>
            </a:r>
            <a:endParaRPr lang="ru-RU" dirty="0"/>
          </a:p>
        </p:txBody>
      </p:sp>
      <p:pic>
        <p:nvPicPr>
          <p:cNvPr id="9" name="Рисунок 8" descr="J:\кот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793144" y="1571612"/>
            <a:ext cx="1239298" cy="12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J:\корона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452" y="3613666"/>
            <a:ext cx="1742638" cy="114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«Пропала буква»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1.Игры усатые в клетке сидят,                                                                                                                                             На укротителя громко рычат.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2. В ель залезла быстро мышка—                                                                                                                                                       Без обеда кот-плутишка.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3. Стол высокий, метра три,                                                                                                                                 Крепко держит фонари.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4. От весёлой острой утки                                                                                                                                             Хохотали мы все сутки. 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«Пропала буква»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5.Час уже томится в печке                                                                                                                                                Каша вкусная из речки.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6. Бобы—речные плотники,                                                                                                                                         Зубастые работники.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7. Город наш нам каждый год                                                                                                                                                      Урожай большой даёт.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8. Чёлка рядом покружилась,                                                                                                                                                А потом мне в лоб вонзилась. 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Конкурс «</a:t>
            </a:r>
            <a:r>
              <a:rPr lang="ru-RU" b="1" dirty="0" err="1" smtClean="0"/>
              <a:t>Киноребусы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J:\дяд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79776"/>
            <a:ext cx="2403334" cy="3708000"/>
          </a:xfrm>
          <a:prstGeom prst="rect">
            <a:avLst/>
          </a:prstGeom>
          <a:noFill/>
        </p:spPr>
      </p:pic>
      <p:pic>
        <p:nvPicPr>
          <p:cNvPr id="1027" name="Picture 3" descr="J:\возд шар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18462"/>
            <a:ext cx="2250297" cy="2000264"/>
          </a:xfrm>
          <a:prstGeom prst="rect">
            <a:avLst/>
          </a:prstGeom>
          <a:noFill/>
        </p:spPr>
      </p:pic>
      <p:pic>
        <p:nvPicPr>
          <p:cNvPr id="1028" name="Picture 4" descr="J:\кот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933056"/>
            <a:ext cx="1500198" cy="20084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301</Words>
  <Application>Microsoft Office PowerPoint</Application>
  <PresentationFormat>Экран (4:3)</PresentationFormat>
  <Paragraphs>73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Trebuchet MS</vt:lpstr>
      <vt:lpstr>Wingdings 3</vt:lpstr>
      <vt:lpstr>Аспект</vt:lpstr>
      <vt:lpstr>    </vt:lpstr>
      <vt:lpstr>Цель: развитие общей эрудиции обучающихся, активизация мыслительной деятельности, творческих возможностей детей.  </vt:lpstr>
      <vt:lpstr>Презентация PowerPoint</vt:lpstr>
      <vt:lpstr>Запомни и соблюдай простые правила: </vt:lpstr>
      <vt:lpstr>Конкурс «Ребусы»</vt:lpstr>
      <vt:lpstr>Конкурс «Ребусы»</vt:lpstr>
      <vt:lpstr>Конкурс «Пропала буква»</vt:lpstr>
      <vt:lpstr>Конкурс «Пропала буква»</vt:lpstr>
      <vt:lpstr> Конкурс «Киноребусы» </vt:lpstr>
      <vt:lpstr>Конкурс «Киноребусы» </vt:lpstr>
      <vt:lpstr>Конкурс «Киноребусы» </vt:lpstr>
      <vt:lpstr>Конкурс «Киноребусы» </vt:lpstr>
      <vt:lpstr>Конкурс «Киноребусы» </vt:lpstr>
      <vt:lpstr>Конкурс «Киноребусы» </vt:lpstr>
      <vt:lpstr>Конкурс «Киноребусы» </vt:lpstr>
      <vt:lpstr>Конкурс «Киноребусы» </vt:lpstr>
      <vt:lpstr>Конкурс «Сложение»</vt:lpstr>
      <vt:lpstr>Конкурс «Сложение»</vt:lpstr>
      <vt:lpstr>Конкурс «Сложение»</vt:lpstr>
      <vt:lpstr>Конкурс «Сложение»</vt:lpstr>
      <vt:lpstr>Конкурс «Убери лишнее»</vt:lpstr>
      <vt:lpstr>Конкурс «Убери лишнее»</vt:lpstr>
      <vt:lpstr>Конкурс «Убери лишнее»</vt:lpstr>
      <vt:lpstr>Конкурс «Убери лишнее»</vt:lpstr>
      <vt:lpstr>Конкурс «Убери лишнее»</vt:lpstr>
      <vt:lpstr>Конкурс «Убери лишнее»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юзер</dc:creator>
  <cp:lastModifiedBy>User</cp:lastModifiedBy>
  <cp:revision>21</cp:revision>
  <dcterms:created xsi:type="dcterms:W3CDTF">2019-10-28T21:31:09Z</dcterms:created>
  <dcterms:modified xsi:type="dcterms:W3CDTF">2019-11-18T19:02:12Z</dcterms:modified>
</cp:coreProperties>
</file>