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56" r:id="rId2"/>
    <p:sldId id="262" r:id="rId3"/>
    <p:sldId id="278" r:id="rId4"/>
    <p:sldId id="260" r:id="rId5"/>
    <p:sldId id="261" r:id="rId6"/>
    <p:sldId id="264" r:id="rId7"/>
    <p:sldId id="279" r:id="rId8"/>
    <p:sldId id="272" r:id="rId9"/>
    <p:sldId id="265" r:id="rId10"/>
    <p:sldId id="273" r:id="rId11"/>
    <p:sldId id="259" r:id="rId12"/>
    <p:sldId id="257" r:id="rId13"/>
    <p:sldId id="267" r:id="rId14"/>
    <p:sldId id="268" r:id="rId15"/>
    <p:sldId id="258" r:id="rId16"/>
    <p:sldId id="269" r:id="rId17"/>
    <p:sldId id="274" r:id="rId18"/>
    <p:sldId id="270" r:id="rId19"/>
    <p:sldId id="275" r:id="rId20"/>
    <p:sldId id="277" r:id="rId21"/>
    <p:sldId id="276" r:id="rId22"/>
    <p:sldId id="281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AF0B1-A045-4CD4-8D05-C846695BA713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40828-2CED-45AD-898D-D620F6B0FF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3848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40828-2CED-45AD-898D-D620F6B0FFC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356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7565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9800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284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59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2846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4104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9525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9289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4068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55759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797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733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Times New Roman"/>
                <a:cs typeface="Times New Roman"/>
              </a:rPr>
              <a:t>государственное бюджетное образовательное учреждение  Саратовской области    </a:t>
            </a:r>
            <a:r>
              <a:rPr lang="ru-RU" sz="1100" dirty="0">
                <a:ea typeface="Times New Roman"/>
                <a:cs typeface="Times New Roman"/>
              </a:rPr>
              <a:t/>
            </a:r>
            <a:br>
              <a:rPr lang="ru-RU" sz="1100" dirty="0">
                <a:ea typeface="Times New Roman"/>
                <a:cs typeface="Times New Roman"/>
              </a:rPr>
            </a:br>
            <a:r>
              <a:rPr lang="ru-RU" sz="1200" b="1" dirty="0">
                <a:latin typeface="Times New Roman"/>
                <a:ea typeface="Times New Roman"/>
                <a:cs typeface="Times New Roman"/>
              </a:rPr>
              <a:t> « Школа-интернат для обучающихся по адаптированным образовательным программам с. Широкий Буерак </a:t>
            </a:r>
            <a:r>
              <a:rPr lang="ru-RU" sz="1200" b="1" dirty="0" err="1">
                <a:latin typeface="Times New Roman"/>
                <a:ea typeface="Times New Roman"/>
                <a:cs typeface="Times New Roman"/>
              </a:rPr>
              <a:t>Вольского</a:t>
            </a:r>
            <a:r>
              <a:rPr lang="ru-RU" sz="1200" b="1" dirty="0">
                <a:latin typeface="Times New Roman"/>
                <a:ea typeface="Times New Roman"/>
                <a:cs typeface="Times New Roman"/>
              </a:rPr>
              <a:t> района»</a:t>
            </a:r>
            <a:endParaRPr lang="ru-RU" sz="1100" dirty="0">
              <a:ea typeface="Times New Roman"/>
              <a:cs typeface="Times New Roman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ru-RU" sz="22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Муниципальная научно-практическая конференция в рамках проекта </a:t>
            </a:r>
          </a:p>
          <a:p>
            <a:pPr marL="0" indent="0" algn="ctr"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«Живая память», посвященная 75-летию снятия блокады Ленинграда</a:t>
            </a:r>
          </a:p>
          <a:p>
            <a:pPr marL="0" indent="0" algn="ctr">
              <a:buNone/>
            </a:pPr>
            <a:endParaRPr lang="ru-RU" sz="2200" dirty="0"/>
          </a:p>
          <a:p>
            <a:pPr marL="0" indent="0" algn="ctr">
              <a:buNone/>
            </a:pPr>
            <a:endParaRPr lang="ru-RU" sz="3000" dirty="0" smtClean="0"/>
          </a:p>
          <a:p>
            <a:pPr marL="0" indent="0" algn="ctr">
              <a:buNone/>
            </a:pPr>
            <a:endParaRPr lang="ru-RU" sz="3000" dirty="0"/>
          </a:p>
          <a:p>
            <a:pPr marL="0" indent="0" algn="ctr">
              <a:buNone/>
            </a:pPr>
            <a:endParaRPr lang="ru-RU" sz="36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5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Внуки великой Победы священному </a:t>
            </a:r>
            <a:r>
              <a:rPr lang="ru-RU" sz="51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долгу верны.</a:t>
            </a:r>
            <a:r>
              <a:rPr lang="ru-RU" sz="51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ru-RU" sz="51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5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(воспоминания участников Великой Отечественной войны,</a:t>
            </a:r>
          </a:p>
          <a:p>
            <a:pPr marL="0" indent="0" algn="ctr">
              <a:buNone/>
            </a:pPr>
            <a:r>
              <a:rPr lang="ru-RU" sz="5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тружеников тыла, детей войны)</a:t>
            </a:r>
          </a:p>
          <a:p>
            <a:pPr marL="0" indent="0" algn="ctr">
              <a:buNone/>
            </a:pPr>
            <a:r>
              <a:rPr lang="ru-RU" sz="5100" dirty="0">
                <a:solidFill>
                  <a:prstClr val="black"/>
                </a:solidFill>
              </a:rPr>
              <a:t> </a:t>
            </a:r>
            <a:r>
              <a:rPr lang="ru-RU" sz="5100" dirty="0" smtClean="0">
                <a:solidFill>
                  <a:prstClr val="black"/>
                </a:solidFill>
              </a:rPr>
              <a:t>                                                         </a:t>
            </a:r>
          </a:p>
          <a:p>
            <a:pPr marL="0" indent="0" algn="ctr">
              <a:buNone/>
            </a:pPr>
            <a:endParaRPr lang="ru-RU" sz="1800" dirty="0" smtClean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ru-RU" sz="1800" dirty="0">
                <a:solidFill>
                  <a:prstClr val="black"/>
                </a:solidFill>
              </a:rPr>
              <a:t> </a:t>
            </a:r>
            <a:r>
              <a:rPr lang="ru-RU" sz="1800" dirty="0" smtClean="0">
                <a:solidFill>
                  <a:prstClr val="black"/>
                </a:solidFill>
              </a:rPr>
              <a:t>                                     </a:t>
            </a:r>
            <a:endParaRPr lang="ru-RU" sz="18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prstClr val="black"/>
                </a:solidFill>
              </a:rPr>
              <a:t>           </a:t>
            </a:r>
          </a:p>
          <a:p>
            <a:pPr marL="0" indent="0" algn="ctr">
              <a:buNone/>
            </a:pPr>
            <a:endParaRPr lang="ru-RU" sz="18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ru-RU" sz="1800" dirty="0" smtClean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ru-RU" sz="18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ru-RU" sz="2500" dirty="0" smtClean="0">
                <a:solidFill>
                  <a:prstClr val="black"/>
                </a:solidFill>
              </a:rPr>
              <a:t>                                                           </a:t>
            </a:r>
          </a:p>
          <a:p>
            <a:pPr marL="0" indent="0" algn="ctr">
              <a:buNone/>
            </a:pP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Авторы:   Ганина Марина   9 класс</a:t>
            </a:r>
          </a:p>
          <a:p>
            <a:pPr marL="0" indent="0" algn="ctr">
              <a:buNone/>
            </a:pP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</a:t>
            </a:r>
          </a:p>
          <a:p>
            <a:pPr marL="0" indent="0" algn="ctr">
              <a:buNone/>
            </a:pPr>
            <a:r>
              <a:rPr lang="ru-RU" sz="25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Учитель: Кудряшова Наталья Владимировна</a:t>
            </a:r>
          </a:p>
          <a:p>
            <a:pPr marL="0" indent="0" algn="ctr">
              <a:buNone/>
            </a:pPr>
            <a:endParaRPr lang="ru-RU" sz="25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2500" dirty="0" smtClean="0">
                <a:solidFill>
                  <a:schemeClr val="bg1"/>
                </a:solidFill>
              </a:rPr>
              <a:t>2019 г.</a:t>
            </a:r>
            <a:endParaRPr lang="ru-RU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908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936104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/>
              <a:t>Елене Андреевне в этом году исполняется 95 лет. По программе «Жилье для ветеранов » ей строится дом в Широком Буераке</a:t>
            </a:r>
            <a:endParaRPr lang="ru-RU" sz="1600" b="1" dirty="0"/>
          </a:p>
        </p:txBody>
      </p:sp>
      <p:pic>
        <p:nvPicPr>
          <p:cNvPr id="5122" name="Picture 2" descr="F:\ \100___01\IMG_00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68" r="25346" b="18620"/>
          <a:stretch/>
        </p:blipFill>
        <p:spPr bwMode="auto">
          <a:xfrm>
            <a:off x="1691680" y="116632"/>
            <a:ext cx="5616624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390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76064"/>
          </a:xfrm>
        </p:spPr>
        <p:txBody>
          <a:bodyPr>
            <a:noAutofit/>
          </a:bodyPr>
          <a:lstStyle/>
          <a:p>
            <a:r>
              <a:rPr lang="ru-RU" sz="1600" dirty="0" smtClean="0"/>
              <a:t>Победа ковалась не только на фронте. </a:t>
            </a:r>
            <a:br>
              <a:rPr lang="ru-RU" sz="1600" dirty="0" smtClean="0"/>
            </a:br>
            <a:r>
              <a:rPr lang="ru-RU" sz="1600" dirty="0" smtClean="0"/>
              <a:t>Вся тяжесть обеспечения армии продовольствием и оружием легла на плечи тружеников тыла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 \С ветеранами\SDC13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3"/>
            <a:ext cx="8424936" cy="5838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93077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Королев Александр Федорович во время войны был школьником, </a:t>
            </a:r>
            <a:r>
              <a:rPr lang="ru-RU" sz="2000" dirty="0" smtClean="0">
                <a:solidFill>
                  <a:prstClr val="black"/>
                </a:solidFill>
              </a:rPr>
              <a:t>работал в</a:t>
            </a:r>
            <a:r>
              <a:rPr lang="ru-RU" sz="2000" dirty="0" smtClean="0"/>
              <a:t> колхозе. Школьники собирали овощи в </a:t>
            </a:r>
            <a:r>
              <a:rPr lang="ru-RU" sz="2000" dirty="0" err="1" smtClean="0"/>
              <a:t>огородне</a:t>
            </a:r>
            <a:r>
              <a:rPr lang="ru-RU" sz="2000" dirty="0" smtClean="0"/>
              <a:t>, пасли скот, возили воду.</a:t>
            </a:r>
            <a:endParaRPr lang="ru-RU" sz="2000" dirty="0"/>
          </a:p>
        </p:txBody>
      </p:sp>
      <p:pic>
        <p:nvPicPr>
          <p:cNvPr id="7170" name="Picture 2" descr="F:\ \Фотосесия\фотоНовая папка\DSC006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268760"/>
            <a:ext cx="7848872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933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>Аникеева Вера Михайловна рассказала нам, что на место ушедших на фронт мужчин  встали женщины, которые заменили мужчин даже на самых тяжелых работах.              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9218" name="Picture 2" descr="F:\ \Фотосесия\фотоНовая папка\DSC00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1196752"/>
            <a:ext cx="7704856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152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Степанова  Капитолина Федоровна во время войны училась в младшей школе. На тяжелые работы их не брали, но каждую осень выводили на поля собирать опавшие колоски. Лозунг «Всё для фронта! Всё для победы!» был понятен даже маленьким детям и они старались внести свой вклад в Победу.</a:t>
            </a:r>
            <a:endParaRPr lang="ru-RU" sz="1600" dirty="0"/>
          </a:p>
        </p:txBody>
      </p:sp>
      <p:pic>
        <p:nvPicPr>
          <p:cNvPr id="8194" name="Picture 2" descr="F:\ \Фотосесия\Проект\8 класс (1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9288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05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/>
              <a:t>Крайнова</a:t>
            </a:r>
            <a:r>
              <a:rPr lang="ru-RU" sz="2000" dirty="0" smtClean="0"/>
              <a:t> Евгения Егоровна</a:t>
            </a:r>
            <a:br>
              <a:rPr lang="ru-RU" sz="2000" dirty="0" smtClean="0"/>
            </a:br>
            <a:r>
              <a:rPr lang="ru-RU" sz="2000" dirty="0" smtClean="0"/>
              <a:t>участник ликвидации последствий Сталинградской битвы</a:t>
            </a:r>
            <a:endParaRPr lang="ru-RU" sz="2000" dirty="0"/>
          </a:p>
        </p:txBody>
      </p:sp>
      <p:pic>
        <p:nvPicPr>
          <p:cNvPr id="6146" name="Picture 2" descr="F:\ \Фотосесия\фотоНовая папка\SDC10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620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 \Фотосесия\SDC10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317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7678"/>
          </a:xfrm>
        </p:spPr>
        <p:txBody>
          <a:bodyPr/>
          <a:lstStyle/>
          <a:p>
            <a:pPr algn="ctr"/>
            <a:r>
              <a:rPr lang="ru-RU" dirty="0" err="1" smtClean="0"/>
              <a:t>Крайнова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Евгения Егоровна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908720"/>
            <a:ext cx="3008313" cy="5544616"/>
          </a:xfrm>
        </p:spPr>
        <p:txBody>
          <a:bodyPr>
            <a:normAutofit/>
          </a:bodyPr>
          <a:lstStyle/>
          <a:p>
            <a:r>
              <a:rPr lang="ru-RU" sz="1500" b="1" dirty="0">
                <a:ea typeface="Times New Roman"/>
                <a:cs typeface="Times New Roman"/>
              </a:rPr>
              <a:t>Родилась в 1927 году, в большой крестьянской семье. В начале войны дети оказались одни, заботились о матери, она была парализована.  Все работали в колхозе: перевозили сено, пасли скот, возили в Саратов на верблюдах продукты для раненых.  В 1942 году Евгения училась в ФЗУ в г. </a:t>
            </a:r>
            <a:r>
              <a:rPr lang="ru-RU" sz="1500" b="1" dirty="0" smtClean="0">
                <a:ea typeface="Times New Roman"/>
                <a:cs typeface="Times New Roman"/>
              </a:rPr>
              <a:t>Вольске на тракториста. </a:t>
            </a:r>
            <a:r>
              <a:rPr lang="ru-RU" sz="1500" b="1" dirty="0">
                <a:ea typeface="Times New Roman"/>
                <a:cs typeface="Times New Roman"/>
              </a:rPr>
              <a:t>В феврале 1943 г. ее вместе с другими девушками – подростками отправили на поезде в Сталинград на зачистку города после боев, от </a:t>
            </a:r>
            <a:r>
              <a:rPr lang="ru-RU" sz="1500" b="1" dirty="0" smtClean="0">
                <a:ea typeface="Times New Roman"/>
                <a:cs typeface="Times New Roman"/>
              </a:rPr>
              <a:t>тел убитых </a:t>
            </a:r>
            <a:r>
              <a:rPr lang="ru-RU" sz="1500" b="1" dirty="0">
                <a:ea typeface="Times New Roman"/>
                <a:cs typeface="Times New Roman"/>
              </a:rPr>
              <a:t>солдат. Девчонки ночевали в подвале знаменитого дома Павлова. Днем загружали на военные грузовики убитых солдат Красной армии и немцев.  Старшая девушка в их звене записывала фамилии и имена солдат.</a:t>
            </a:r>
            <a:endParaRPr lang="ru-RU" sz="1500" dirty="0"/>
          </a:p>
        </p:txBody>
      </p:sp>
      <p:pic>
        <p:nvPicPr>
          <p:cNvPr id="2051" name="Picture 3" descr="F:\ \Фотосесия\Проект\8 класс (3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07"/>
          <a:stretch/>
        </p:blipFill>
        <p:spPr bwMode="auto">
          <a:xfrm>
            <a:off x="3419872" y="404664"/>
            <a:ext cx="5544616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904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1600" b="1" dirty="0"/>
              <a:t> Погибших хоронили в братских могилах. Над городом постоянно летали немецкие самолеты, летчики кричали девчонкам – «Рус, не бойся, не буду стрелять». </a:t>
            </a:r>
            <a:r>
              <a:rPr lang="ru-RU" sz="1600" b="1" dirty="0" smtClean="0"/>
              <a:t>Они,  наверное понимали, что всех и красноармейцев </a:t>
            </a:r>
            <a:r>
              <a:rPr lang="ru-RU" sz="1600" b="1" dirty="0"/>
              <a:t>и немцев надо захоронить. На берегу Волги, там, где была набережная всё было залито кровью.  На набережной убитых было столько, что </a:t>
            </a:r>
            <a:r>
              <a:rPr lang="ru-RU" sz="1600" b="1" dirty="0" smtClean="0"/>
              <a:t>тела </a:t>
            </a:r>
            <a:r>
              <a:rPr lang="ru-RU" sz="1600" b="1" dirty="0"/>
              <a:t>лежали друг на друге, встать было некуда. В Сталинграде Евгения Егоровна заболела, тифом, ее отправили в больницу и оттуда её переправили домой. Она чудом осталась жива</a:t>
            </a:r>
            <a:r>
              <a:rPr lang="ru-RU" sz="1600" b="1" dirty="0" smtClean="0"/>
              <a:t>. Ныне здравствует.</a:t>
            </a:r>
            <a:endParaRPr lang="ru-RU" sz="1600" dirty="0"/>
          </a:p>
        </p:txBody>
      </p:sp>
      <p:pic>
        <p:nvPicPr>
          <p:cNvPr id="11266" name="Picture 2" descr="F:\ \Фотосесия\SDC10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988840"/>
            <a:ext cx="603461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401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/>
              <a:t>Мы собираем краеведческий материал  об истории нашего села в годы войны</a:t>
            </a:r>
            <a:r>
              <a:rPr lang="ru-RU" sz="1800" b="1" dirty="0" smtClean="0"/>
              <a:t>.</a:t>
            </a:r>
            <a:br>
              <a:rPr lang="ru-RU" sz="1800" b="1" dirty="0" smtClean="0"/>
            </a:br>
            <a:r>
              <a:rPr lang="ru-RU" sz="1800" b="1" dirty="0" smtClean="0"/>
              <a:t> </a:t>
            </a:r>
            <a:r>
              <a:rPr lang="ru-RU" sz="1800" b="1" dirty="0"/>
              <a:t>К 65-летию Победы в Великой Отечественной войне в школе выпускники проводили мероприятие ,на которое приглашали участников войны, тружеников тыла и детей войны. 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1026" name="Picture 2" descr="E:\ \DSC00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0864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43817" y="1"/>
            <a:ext cx="7772400" cy="2852936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>
                <a:cs typeface="Aharoni" panose="02010803020104030203" pitchFamily="2" charset="-79"/>
              </a:rPr>
              <a:t>Ты пройди по стране, в каждом доме</a:t>
            </a:r>
            <a:br>
              <a:rPr lang="ru-RU" sz="1600" dirty="0" smtClean="0">
                <a:cs typeface="Aharoni" panose="02010803020104030203" pitchFamily="2" charset="-79"/>
              </a:rPr>
            </a:br>
            <a:r>
              <a:rPr lang="ru-RU" sz="1600" dirty="0" smtClean="0">
                <a:cs typeface="Aharoni" panose="02010803020104030203" pitchFamily="2" charset="-79"/>
              </a:rPr>
              <a:t>Или в красном углу, или в старом семейном альбоме</a:t>
            </a:r>
            <a:br>
              <a:rPr lang="ru-RU" sz="1600" dirty="0" smtClean="0">
                <a:cs typeface="Aharoni" panose="02010803020104030203" pitchFamily="2" charset="-79"/>
              </a:rPr>
            </a:br>
            <a:r>
              <a:rPr lang="ru-RU" sz="1600" dirty="0" smtClean="0">
                <a:cs typeface="Aharoni" panose="02010803020104030203" pitchFamily="2" charset="-79"/>
              </a:rPr>
              <a:t>Ты увидишь портреты солдат в пилотках и касках</a:t>
            </a:r>
            <a:br>
              <a:rPr lang="ru-RU" sz="1600" dirty="0" smtClean="0">
                <a:cs typeface="Aharoni" panose="02010803020104030203" pitchFamily="2" charset="-79"/>
              </a:rPr>
            </a:br>
            <a:r>
              <a:rPr lang="ru-RU" sz="1600" dirty="0" smtClean="0">
                <a:cs typeface="Aharoni" panose="02010803020104030203" pitchFamily="2" charset="-79"/>
              </a:rPr>
              <a:t>Ты увидишь </a:t>
            </a:r>
            <a:r>
              <a:rPr lang="ru-RU" sz="1600" dirty="0" smtClean="0">
                <a:solidFill>
                  <a:prstClr val="black"/>
                </a:solidFill>
                <a:cs typeface="Aharoni" panose="02010803020104030203" pitchFamily="2" charset="-79"/>
              </a:rPr>
              <a:t>людей</a:t>
            </a:r>
            <a:r>
              <a:rPr lang="ru-RU" sz="1600" dirty="0">
                <a:solidFill>
                  <a:prstClr val="black"/>
                </a:solidFill>
                <a:cs typeface="Aharoni" panose="02010803020104030203" pitchFamily="2" charset="-79"/>
              </a:rPr>
              <a:t> в гимнастерках </a:t>
            </a:r>
            <a:r>
              <a:rPr lang="ru-RU" sz="1600" dirty="0" smtClean="0">
                <a:solidFill>
                  <a:prstClr val="black"/>
                </a:solidFill>
                <a:cs typeface="Aharoni" panose="02010803020104030203" pitchFamily="2" charset="-79"/>
              </a:rPr>
              <a:t> солдатских</a:t>
            </a:r>
            <a:r>
              <a:rPr lang="ru-RU" sz="1600" dirty="0" smtClean="0">
                <a:cs typeface="Aharoni" panose="02010803020104030203" pitchFamily="2" charset="-79"/>
              </a:rPr>
              <a:t/>
            </a:r>
            <a:br>
              <a:rPr lang="ru-RU" sz="1600" dirty="0" smtClean="0">
                <a:cs typeface="Aharoni" panose="02010803020104030203" pitchFamily="2" charset="-79"/>
              </a:rPr>
            </a:br>
            <a:r>
              <a:rPr lang="ru-RU" sz="1600" dirty="0" smtClean="0">
                <a:cs typeface="Aharoni" panose="02010803020104030203" pitchFamily="2" charset="-79"/>
              </a:rPr>
              <a:t/>
            </a:r>
            <a:br>
              <a:rPr lang="ru-RU" sz="1600" dirty="0" smtClean="0">
                <a:cs typeface="Aharoni" panose="02010803020104030203" pitchFamily="2" charset="-79"/>
              </a:rPr>
            </a:br>
            <a:r>
              <a:rPr lang="ru-RU" sz="1600" dirty="0" smtClean="0">
                <a:cs typeface="Aharoni" panose="02010803020104030203" pitchFamily="2" charset="-79"/>
              </a:rPr>
              <a:t>Кто под Тулой, под Ржевом, а кто под </a:t>
            </a:r>
            <a:r>
              <a:rPr lang="ru-RU" sz="1600" dirty="0" err="1" smtClean="0">
                <a:cs typeface="Aharoni" panose="02010803020104030203" pitchFamily="2" charset="-79"/>
              </a:rPr>
              <a:t>Москвою</a:t>
            </a:r>
            <a:r>
              <a:rPr lang="ru-RU" sz="1600" dirty="0" smtClean="0">
                <a:cs typeface="Aharoni" panose="02010803020104030203" pitchFamily="2" charset="-79"/>
              </a:rPr>
              <a:t>  сражался</a:t>
            </a:r>
            <a:br>
              <a:rPr lang="ru-RU" sz="1600" dirty="0" smtClean="0">
                <a:cs typeface="Aharoni" panose="02010803020104030203" pitchFamily="2" charset="-79"/>
              </a:rPr>
            </a:br>
            <a:r>
              <a:rPr lang="ru-RU" sz="1600" dirty="0" smtClean="0">
                <a:cs typeface="Aharoni" panose="02010803020104030203" pitchFamily="2" charset="-79"/>
              </a:rPr>
              <a:t>Кто увидел Победу, а кто не дожил, не дождался</a:t>
            </a:r>
            <a:br>
              <a:rPr lang="ru-RU" sz="1600" dirty="0" smtClean="0">
                <a:cs typeface="Aharoni" panose="02010803020104030203" pitchFamily="2" charset="-79"/>
              </a:rPr>
            </a:br>
            <a:r>
              <a:rPr lang="ru-RU" sz="1600" dirty="0" smtClean="0">
                <a:cs typeface="Aharoni" panose="02010803020104030203" pitchFamily="2" charset="-79"/>
              </a:rPr>
              <a:t>Все эти люди, что с разных глядят фотографий</a:t>
            </a:r>
            <a:br>
              <a:rPr lang="ru-RU" sz="1600" dirty="0" smtClean="0">
                <a:cs typeface="Aharoni" panose="02010803020104030203" pitchFamily="2" charset="-79"/>
              </a:rPr>
            </a:br>
            <a:r>
              <a:rPr lang="ru-RU" sz="1600" dirty="0" smtClean="0">
                <a:cs typeface="Aharoni" panose="02010803020104030203" pitchFamily="2" charset="-79"/>
              </a:rPr>
              <a:t>Наши деды и прадеды, это сплав боевых биографий</a:t>
            </a:r>
            <a:endParaRPr lang="ru-RU" sz="1600" dirty="0">
              <a:cs typeface="Aharoni" panose="02010803020104030203" pitchFamily="2" charset="-79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pic>
        <p:nvPicPr>
          <p:cNvPr id="2050" name="Picture 2" descr="F:\ \Фотосесия\Ветераны\Бандурин Ф. И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8005" y="462558"/>
            <a:ext cx="1368152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 \Фотосесия\Ветераны\Бирюков П. А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7480" y="2030886"/>
            <a:ext cx="1536328" cy="21265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 \Фотосесия\Ветераны\Вилков А. И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5633" y="2420888"/>
            <a:ext cx="1487686" cy="1910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4" name="Picture 6" descr="F:\ \Фотосесия\Ветераны\Суханов И. А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8005" y="4439040"/>
            <a:ext cx="130760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5" name="Picture 7" descr="F:\ \Фотосесия\Ветераны\Смолин И. П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1074" y="4563126"/>
            <a:ext cx="1652910" cy="2178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6" name="Picture 8" descr="F:\ \Фотосесия\Ветераны\Рогожин А. И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87715"/>
            <a:ext cx="1437888" cy="20715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 \Фотосесия\Ветераны\Кулаков П. В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1" y="116632"/>
            <a:ext cx="1320173" cy="19333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F:\ \Фотосесия\Ветераны\Пряхин П. И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54600"/>
            <a:ext cx="1512168" cy="19331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97920789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4077072"/>
            <a:ext cx="3888432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6010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К этому событию оформили стенд </a:t>
            </a:r>
            <a:r>
              <a:rPr lang="ru-RU" sz="2000" b="1" dirty="0" smtClean="0">
                <a:solidFill>
                  <a:prstClr val="black"/>
                </a:solidFill>
              </a:rPr>
              <a:t/>
            </a:r>
            <a:br>
              <a:rPr lang="ru-RU" sz="2000" b="1" dirty="0" smtClean="0">
                <a:solidFill>
                  <a:prstClr val="black"/>
                </a:solidFill>
              </a:rPr>
            </a:br>
            <a:r>
              <a:rPr lang="ru-RU" sz="2000" b="1" dirty="0" smtClean="0">
                <a:solidFill>
                  <a:prstClr val="black"/>
                </a:solidFill>
              </a:rPr>
              <a:t>«</a:t>
            </a:r>
            <a:r>
              <a:rPr lang="ru-RU" sz="2000" b="1" dirty="0">
                <a:solidFill>
                  <a:prstClr val="black"/>
                </a:solidFill>
              </a:rPr>
              <a:t>Просто был героем каждый первый»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 \Новая папка\P1060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85698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618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prstClr val="black"/>
                </a:solidFill>
              </a:rPr>
              <a:t>Мы приглашаем ветеранов в школу. Они рассказывают нам о том непростом времени, в котором им довелось жить, о трудностях, которые им пришлось испытать.</a:t>
            </a:r>
            <a:endParaRPr lang="ru-RU" dirty="0"/>
          </a:p>
        </p:txBody>
      </p:sp>
      <p:pic>
        <p:nvPicPr>
          <p:cNvPr id="4" name="Picture 2" descr="F:\ \Фотосесия\фотоНовая папка\DSC00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6558" y="1602119"/>
            <a:ext cx="6030884" cy="4522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135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124744"/>
            <a:ext cx="65527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Как  было много тех героев,</a:t>
            </a:r>
          </a:p>
          <a:p>
            <a:r>
              <a:rPr lang="ru-RU" sz="3200" dirty="0"/>
              <a:t>Чьи неизвестны имена.</a:t>
            </a:r>
          </a:p>
          <a:p>
            <a:r>
              <a:rPr lang="ru-RU" sz="3200" dirty="0"/>
              <a:t>Навеки их взяла с собою,</a:t>
            </a:r>
          </a:p>
          <a:p>
            <a:r>
              <a:rPr lang="ru-RU" sz="3200" dirty="0"/>
              <a:t>В свой край, неведомый,  война.</a:t>
            </a:r>
          </a:p>
          <a:p>
            <a:r>
              <a:rPr lang="ru-RU" sz="3200" dirty="0"/>
              <a:t>Сегодня мало кто заплачет</a:t>
            </a:r>
          </a:p>
          <a:p>
            <a:r>
              <a:rPr lang="ru-RU" sz="3200" dirty="0"/>
              <a:t>Придя к могилам той войны,</a:t>
            </a:r>
          </a:p>
          <a:p>
            <a:r>
              <a:rPr lang="ru-RU" sz="3200" dirty="0"/>
              <a:t>Но это все-таки не значит</a:t>
            </a:r>
          </a:p>
          <a:p>
            <a:r>
              <a:rPr lang="ru-RU" sz="3200" dirty="0"/>
              <a:t>Что </a:t>
            </a:r>
            <a:r>
              <a:rPr lang="ru-RU" sz="3200" dirty="0" smtClean="0"/>
              <a:t>позабыть мы их должны.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62912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Используемые ресурсы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Архив школьного кабинета истории;</a:t>
            </a:r>
          </a:p>
          <a:p>
            <a:r>
              <a:rPr lang="ru-RU" dirty="0" smtClean="0"/>
              <a:t>Личные архивы участников </a:t>
            </a:r>
            <a:r>
              <a:rPr lang="ru-RU" dirty="0"/>
              <a:t>В</a:t>
            </a:r>
            <a:r>
              <a:rPr lang="ru-RU" dirty="0" smtClean="0"/>
              <a:t>еликой Отечественной войны;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69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2997969" cy="6480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3008313" cy="5073427"/>
          </a:xfrm>
        </p:spPr>
        <p:txBody>
          <a:bodyPr>
            <a:noAutofit/>
          </a:bodyPr>
          <a:lstStyle/>
          <a:p>
            <a:r>
              <a:rPr lang="ru-RU" sz="2000" dirty="0" smtClean="0"/>
              <a:t>Скоро </a:t>
            </a:r>
            <a:r>
              <a:rPr lang="ru-RU" sz="2000" smtClean="0"/>
              <a:t>минует 75 </a:t>
            </a:r>
            <a:r>
              <a:rPr lang="ru-RU" sz="2000" dirty="0" smtClean="0"/>
              <a:t>лет с тех далеких времен , как окончилась Великая  Отечественная война. За долгие четыре года сотни наших односельчан ушли на фронт . Многие из них не вернулись.</a:t>
            </a:r>
          </a:p>
          <a:p>
            <a:r>
              <a:rPr lang="ru-RU" sz="2000" dirty="0" smtClean="0"/>
              <a:t>В память о погибших  в мае 1975 года в селе Широкий Буерак был открыт памятник воинам односельчанам, павшим в боях за Родину. 177 имен погибших хранят гранитные плиты обелиска. 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68760"/>
            <a:ext cx="5472608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193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 \Фотосесия\Проект\8 класс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119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Эта историческая фотография сделана в год открытия памятника.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 \100___01\IMG_0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6244"/>
            <a:ext cx="864096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681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Годы идут… Ветеранов становится все меньше и меньше.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День победы 2011 год.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074" name="Picture 2" descr="F:\ \Фотосесия\Проект\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92088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883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ru-RU" sz="2000" dirty="0"/>
              <a:t>На сегодняшний день в Широком Буераке осталось два ветерана</a:t>
            </a:r>
            <a:br>
              <a:rPr lang="ru-RU" sz="2000" dirty="0"/>
            </a:br>
            <a:r>
              <a:rPr lang="ru-RU" sz="2000" dirty="0" err="1"/>
              <a:t>Конкина</a:t>
            </a:r>
            <a:r>
              <a:rPr lang="ru-RU" sz="2000" dirty="0"/>
              <a:t> Елена Андреевна и </a:t>
            </a:r>
            <a:r>
              <a:rPr lang="ru-RU" sz="2000" dirty="0" err="1"/>
              <a:t>Бердинских</a:t>
            </a:r>
            <a:r>
              <a:rPr lang="ru-RU" sz="2000" dirty="0"/>
              <a:t> Александр Иванович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F:\ \Новая папка\DSC00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6944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170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 smtClean="0"/>
              <a:t>Конкина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Елена Андреевна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908720"/>
            <a:ext cx="3286001" cy="5760640"/>
          </a:xfrm>
        </p:spPr>
        <p:txBody>
          <a:bodyPr>
            <a:norm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r>
              <a:rPr lang="ru-RU" sz="1800" b="1" dirty="0"/>
              <a:t>Родилась в 1924 </a:t>
            </a:r>
            <a:r>
              <a:rPr lang="ru-RU" sz="1800" b="1" dirty="0" smtClean="0"/>
              <a:t>году. В </a:t>
            </a:r>
            <a:r>
              <a:rPr lang="ru-RU" sz="1800" b="1" dirty="0"/>
              <a:t>крестьянской семье, кроме Елены было еще девять детей. В начале войны был объявлен набор на курсы трактористов. </a:t>
            </a:r>
            <a:r>
              <a:rPr lang="ru-RU" sz="1800" b="1" dirty="0" smtClean="0"/>
              <a:t>Председатель колхоза осердился </a:t>
            </a:r>
            <a:r>
              <a:rPr lang="ru-RU" sz="1800" b="1" dirty="0"/>
              <a:t>на Елену, которая категорически отказалась идти на курсы </a:t>
            </a:r>
            <a:r>
              <a:rPr lang="ru-RU" sz="1800" b="1" dirty="0" smtClean="0"/>
              <a:t>трактористов, т.к. боялась, что младшие сестры и братья умрут с голоду. После этого </a:t>
            </a:r>
            <a:r>
              <a:rPr lang="ru-RU" sz="1800" b="1" dirty="0"/>
              <a:t>ей пришла повестка явиться в военкомат. </a:t>
            </a:r>
            <a:r>
              <a:rPr lang="ru-RU" sz="1800" b="1" dirty="0" smtClean="0"/>
              <a:t>Елена боялась </a:t>
            </a:r>
            <a:r>
              <a:rPr lang="ru-RU" sz="1800" b="1" dirty="0"/>
              <a:t>идти на </a:t>
            </a:r>
            <a:r>
              <a:rPr lang="ru-RU" sz="1800" b="1" dirty="0" smtClean="0"/>
              <a:t>фронт и горько плакала. </a:t>
            </a:r>
            <a:r>
              <a:rPr lang="ru-RU" sz="1800" b="1" dirty="0"/>
              <a:t>Таких молоденьких девчат собрали 400 </a:t>
            </a:r>
            <a:r>
              <a:rPr lang="ru-RU" sz="1800" b="1" dirty="0" smtClean="0"/>
              <a:t>человек и </a:t>
            </a:r>
            <a:r>
              <a:rPr lang="ru-RU" sz="1800" b="1" dirty="0"/>
              <a:t>отправили </a:t>
            </a:r>
            <a:r>
              <a:rPr lang="ru-RU" sz="1800" b="1" dirty="0" smtClean="0"/>
              <a:t>на курсы поваров, а затем сразу на фронт. </a:t>
            </a:r>
            <a:endParaRPr lang="ru-RU" sz="1800" dirty="0"/>
          </a:p>
        </p:txBody>
      </p:sp>
      <p:pic>
        <p:nvPicPr>
          <p:cNvPr id="1026" name="Picture 2" descr="F:\ \Фотосесия\Проект\8 класс (4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8" t="4980" r="20350" b="-4980"/>
          <a:stretch/>
        </p:blipFill>
        <p:spPr bwMode="auto">
          <a:xfrm>
            <a:off x="3563888" y="692696"/>
            <a:ext cx="5400600" cy="5818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149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1300" dirty="0">
                <a:solidFill>
                  <a:prstClr val="black"/>
                </a:solidFill>
              </a:rPr>
              <a:t/>
            </a:r>
            <a:br>
              <a:rPr lang="ru-RU" sz="1300" dirty="0">
                <a:solidFill>
                  <a:prstClr val="black"/>
                </a:solidFill>
              </a:rPr>
            </a:br>
            <a:endParaRPr lang="ru-RU" sz="1100" dirty="0"/>
          </a:p>
        </p:txBody>
      </p:sp>
      <p:pic>
        <p:nvPicPr>
          <p:cNvPr id="4098" name="Picture 2" descr="F:\ \Фотосесия\Проект\8 класс (3)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" r="23785"/>
          <a:stretch/>
        </p:blipFill>
        <p:spPr bwMode="auto">
          <a:xfrm>
            <a:off x="1187624" y="116632"/>
            <a:ext cx="6912768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95536" y="5517232"/>
            <a:ext cx="8424936" cy="1224136"/>
          </a:xfrm>
        </p:spPr>
        <p:txBody>
          <a:bodyPr>
            <a:normAutofit lnSpcReduction="10000"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Всю войну Елена Андреевна прослужила поваром. Варили еду для солдат </a:t>
            </a:r>
            <a:r>
              <a:rPr lang="ru-RU" sz="1600" b="1" dirty="0">
                <a:solidFill>
                  <a:prstClr val="black"/>
                </a:solidFill>
              </a:rPr>
              <a:t>в огромных котлах, в которых мог поместиться </a:t>
            </a:r>
            <a:r>
              <a:rPr lang="ru-RU" sz="1600" b="1" dirty="0" smtClean="0">
                <a:solidFill>
                  <a:prstClr val="black"/>
                </a:solidFill>
              </a:rPr>
              <a:t>человек. Во время  бомбардировок на </a:t>
            </a:r>
            <a:r>
              <a:rPr lang="ru-RU" sz="1600" b="1" dirty="0">
                <a:solidFill>
                  <a:prstClr val="black"/>
                </a:solidFill>
              </a:rPr>
              <a:t>кухне вылетали </a:t>
            </a:r>
            <a:r>
              <a:rPr lang="ru-RU" sz="1600" b="1" dirty="0" smtClean="0">
                <a:solidFill>
                  <a:prstClr val="black"/>
                </a:solidFill>
              </a:rPr>
              <a:t>стекла, было </a:t>
            </a:r>
            <a:r>
              <a:rPr lang="ru-RU" sz="1600" b="1" dirty="0">
                <a:solidFill>
                  <a:prstClr val="black"/>
                </a:solidFill>
              </a:rPr>
              <a:t>очень </a:t>
            </a:r>
            <a:r>
              <a:rPr lang="ru-RU" sz="1600" b="1" dirty="0" smtClean="0">
                <a:solidFill>
                  <a:prstClr val="black"/>
                </a:solidFill>
              </a:rPr>
              <a:t>страшно и молоденькие девчонки использовали пустые котлы как бомбоубежище: залазили вовнутрь и закрывали крышку. Толстые стенки котлов осколки не пробивали.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412557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0000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TC101859865[[fn=Порядок]]</Template>
  <TotalTime>507</TotalTime>
  <Words>631</Words>
  <Application>Microsoft Office PowerPoint</Application>
  <PresentationFormat>Экран (4:3)</PresentationFormat>
  <Paragraphs>59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государственное бюджетное образовательное учреждение  Саратовской области      « Школа-интернат для обучающихся по адаптированным образовательным программам с. Широкий Буерак Вольского района»</vt:lpstr>
      <vt:lpstr>Ты пройди по стране, в каждом доме Или в красном углу, или в старом семейном альбоме Ты увидишь портреты солдат в пилотках и касках Ты увидишь людей в гимнастерках  солдатских  Кто под Тулой, под Ржевом, а кто под Москвою  сражался Кто увидел Победу, а кто не дожил, не дождался Все эти люди, что с разных глядят фотографий Наши деды и прадеды, это сплав боевых биографий</vt:lpstr>
      <vt:lpstr>Слайд 3</vt:lpstr>
      <vt:lpstr>Слайд 4</vt:lpstr>
      <vt:lpstr>Эта историческая фотография сделана в год открытия памятника.</vt:lpstr>
      <vt:lpstr>Годы идут… Ветеранов становится все меньше и меньше.  День победы 2011 год.  </vt:lpstr>
      <vt:lpstr>На сегодняшний день в Широком Буераке осталось два ветерана Конкина Елена Андреевна и Бердинских Александр Иванович</vt:lpstr>
      <vt:lpstr>Конкина  Елена Андреевна</vt:lpstr>
      <vt:lpstr> </vt:lpstr>
      <vt:lpstr>Слайд 10</vt:lpstr>
      <vt:lpstr>Победа ковалась не только на фронте.  Вся тяжесть обеспечения армии продовольствием и оружием легла на плечи тружеников тыла</vt:lpstr>
      <vt:lpstr>Королев Александр Федорович во время войны был школьником, работал в колхозе. Школьники собирали овощи в огородне, пасли скот, возили воду.</vt:lpstr>
      <vt:lpstr>Аникеева Вера Михайловна рассказала нам, что на место ушедших на фронт мужчин  встали женщины, которые заменили мужчин даже на самых тяжелых работах.                </vt:lpstr>
      <vt:lpstr>Степанова  Капитолина Федоровна во время войны училась в младшей школе. На тяжелые работы их не брали, но каждую осень выводили на поля собирать опавшие колоски. Лозунг «Всё для фронта! Всё для победы!» был понятен даже маленьким детям и они старались внести свой вклад в Победу.</vt:lpstr>
      <vt:lpstr>Крайнова Евгения Егоровна участник ликвидации последствий Сталинградской битвы</vt:lpstr>
      <vt:lpstr>Слайд 16</vt:lpstr>
      <vt:lpstr>Крайнова  Евгения Егоровна</vt:lpstr>
      <vt:lpstr> Погибших хоронили в братских могилах. Над городом постоянно летали немецкие самолеты, летчики кричали девчонкам – «Рус, не бойся, не буду стрелять». Они,  наверное понимали, что всех и красноармейцев и немцев надо захоронить. На берегу Волги, там, где была набережная всё было залито кровью.  На набережной убитых было столько, что тела лежали друг на друге, встать было некуда. В Сталинграде Евгения Егоровна заболела, тифом, ее отправили в больницу и оттуда её переправили домой. Она чудом осталась жива. Ныне здравствует.</vt:lpstr>
      <vt:lpstr>Мы собираем краеведческий материал  об истории нашего села в годы войны.  К 65-летию Победы в Великой Отечественной войне в школе выпускники проводили мероприятие ,на которое приглашали участников войны, тружеников тыла и детей войны.  </vt:lpstr>
      <vt:lpstr>К этому событию оформили стенд  «Просто был героем каждый первый»</vt:lpstr>
      <vt:lpstr>Мы приглашаем ветеранов в школу. Они рассказывают нам о том непростом времени, в котором им довелось жить, о трудностях, которые им пришлось испытать.</vt:lpstr>
      <vt:lpstr>Слайд 22</vt:lpstr>
      <vt:lpstr>Используемые ресурсы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56</cp:revision>
  <dcterms:created xsi:type="dcterms:W3CDTF">2014-01-25T08:43:01Z</dcterms:created>
  <dcterms:modified xsi:type="dcterms:W3CDTF">2019-12-05T17:21:02Z</dcterms:modified>
</cp:coreProperties>
</file>