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56" r:id="rId3"/>
    <p:sldId id="257" r:id="rId4"/>
    <p:sldId id="258" r:id="rId5"/>
    <p:sldId id="261" r:id="rId6"/>
    <p:sldId id="260" r:id="rId7"/>
    <p:sldId id="272" r:id="rId8"/>
    <p:sldId id="269" r:id="rId9"/>
    <p:sldId id="263" r:id="rId10"/>
    <p:sldId id="264" r:id="rId11"/>
    <p:sldId id="259" r:id="rId12"/>
    <p:sldId id="273" r:id="rId13"/>
    <p:sldId id="265" r:id="rId14"/>
    <p:sldId id="266" r:id="rId15"/>
    <p:sldId id="270" r:id="rId16"/>
    <p:sldId id="267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61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115F1-F3FC-4664-8397-F1F4A136B263}" type="doc">
      <dgm:prSet loTypeId="urn:microsoft.com/office/officeart/2005/8/layout/radial1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7613FCE-0D96-4229-BA49-827C002BDD4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ОРГАНИЗАЦИЯ ПОДВИЖНЫХ ИГР</a:t>
          </a:r>
          <a:endParaRPr lang="ru-RU" dirty="0">
            <a:solidFill>
              <a:schemeClr val="tx1"/>
            </a:solidFill>
          </a:endParaRPr>
        </a:p>
      </dgm:t>
    </dgm:pt>
    <dgm:pt modelId="{0E0F41CD-E815-4067-9588-7343B8BC77A2}" type="parTrans" cxnId="{BBB30110-1F88-4657-A75F-3069352CAFF9}">
      <dgm:prSet/>
      <dgm:spPr/>
      <dgm:t>
        <a:bodyPr/>
        <a:lstStyle/>
        <a:p>
          <a:endParaRPr lang="ru-RU"/>
        </a:p>
      </dgm:t>
    </dgm:pt>
    <dgm:pt modelId="{2238EF88-9CA4-4ECA-A5F8-52E148625BAA}" type="sibTrans" cxnId="{BBB30110-1F88-4657-A75F-3069352CAFF9}">
      <dgm:prSet/>
      <dgm:spPr/>
      <dgm:t>
        <a:bodyPr/>
        <a:lstStyle/>
        <a:p>
          <a:endParaRPr lang="ru-RU"/>
        </a:p>
      </dgm:t>
    </dgm:pt>
    <dgm:pt modelId="{91DBA4E1-B7A9-4061-997A-9960E51E2B5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УТРЕННИЕ ЧАСЫ ДО ЗАРЯДКИ</a:t>
          </a:r>
          <a:endParaRPr lang="ru-RU" dirty="0">
            <a:solidFill>
              <a:schemeClr val="tx1"/>
            </a:solidFill>
          </a:endParaRPr>
        </a:p>
      </dgm:t>
    </dgm:pt>
    <dgm:pt modelId="{CE6AF70F-62B9-44A4-BDC4-7006FCAC209A}" type="parTrans" cxnId="{B1795704-904C-421C-A9B0-B687C9181407}">
      <dgm:prSet/>
      <dgm:spPr/>
      <dgm:t>
        <a:bodyPr/>
        <a:lstStyle/>
        <a:p>
          <a:endParaRPr lang="ru-RU"/>
        </a:p>
      </dgm:t>
    </dgm:pt>
    <dgm:pt modelId="{7ABB3AEC-48E7-46CB-AF52-3DAE1C4F1D0D}" type="sibTrans" cxnId="{B1795704-904C-421C-A9B0-B687C9181407}">
      <dgm:prSet/>
      <dgm:spPr/>
      <dgm:t>
        <a:bodyPr/>
        <a:lstStyle/>
        <a:p>
          <a:endParaRPr lang="ru-RU"/>
        </a:p>
      </dgm:t>
    </dgm:pt>
    <dgm:pt modelId="{5C3B81C8-199C-4560-9C92-58BFE25E283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ПЕРЕД И МЕЖДУ  ЗАНЯТИЯМИ</a:t>
          </a:r>
          <a:endParaRPr lang="ru-RU" dirty="0">
            <a:solidFill>
              <a:schemeClr val="tx1"/>
            </a:solidFill>
          </a:endParaRPr>
        </a:p>
      </dgm:t>
    </dgm:pt>
    <dgm:pt modelId="{36ACE747-DD8E-4F95-B30A-C78CF6DDF28D}" type="parTrans" cxnId="{F893BCCE-3F09-45F7-9875-055D45F1054C}">
      <dgm:prSet/>
      <dgm:spPr/>
      <dgm:t>
        <a:bodyPr/>
        <a:lstStyle/>
        <a:p>
          <a:endParaRPr lang="ru-RU"/>
        </a:p>
      </dgm:t>
    </dgm:pt>
    <dgm:pt modelId="{EE7E912F-1FA8-44E8-BA32-27244485D0A6}" type="sibTrans" cxnId="{F893BCCE-3F09-45F7-9875-055D45F1054C}">
      <dgm:prSet/>
      <dgm:spPr/>
      <dgm:t>
        <a:bodyPr/>
        <a:lstStyle/>
        <a:p>
          <a:endParaRPr lang="ru-RU"/>
        </a:p>
      </dgm:t>
    </dgm:pt>
    <dgm:pt modelId="{A0273093-F493-4F5E-9BAE-B648C6736B7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 УТРЕННЕЙ ИЛИ ВЕЧЕРНЕЙ ПРОГУЛКЕ</a:t>
          </a:r>
          <a:endParaRPr lang="ru-RU" dirty="0">
            <a:solidFill>
              <a:schemeClr val="tx1"/>
            </a:solidFill>
          </a:endParaRPr>
        </a:p>
      </dgm:t>
    </dgm:pt>
    <dgm:pt modelId="{F252D337-41CE-4543-AA56-E45B15037CDC}" type="parTrans" cxnId="{04704E96-2CB7-4FF5-AAAC-BFDC64C22C67}">
      <dgm:prSet/>
      <dgm:spPr/>
      <dgm:t>
        <a:bodyPr/>
        <a:lstStyle/>
        <a:p>
          <a:endParaRPr lang="ru-RU"/>
        </a:p>
      </dgm:t>
    </dgm:pt>
    <dgm:pt modelId="{D39B8101-95AB-489E-A3EA-4D66C1894106}" type="sibTrans" cxnId="{04704E96-2CB7-4FF5-AAAC-BFDC64C22C67}">
      <dgm:prSet/>
      <dgm:spPr/>
      <dgm:t>
        <a:bodyPr/>
        <a:lstStyle/>
        <a:p>
          <a:endParaRPr lang="ru-RU"/>
        </a:p>
      </dgm:t>
    </dgm:pt>
    <dgm:pt modelId="{C83A8357-C30F-4705-82A3-EA550556D798}" type="pres">
      <dgm:prSet presAssocID="{71A115F1-F3FC-4664-8397-F1F4A136B26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1B945-5D50-4FB8-8A16-5DD42C27036B}" type="pres">
      <dgm:prSet presAssocID="{F7613FCE-0D96-4229-BA49-827C002BDD44}" presName="centerShape" presStyleLbl="node0" presStyleIdx="0" presStyleCnt="1" custLinFactNeighborY="-599"/>
      <dgm:spPr/>
      <dgm:t>
        <a:bodyPr/>
        <a:lstStyle/>
        <a:p>
          <a:endParaRPr lang="ru-RU"/>
        </a:p>
      </dgm:t>
    </dgm:pt>
    <dgm:pt modelId="{F17AFE05-76C0-4FF6-B16E-D70B164CBB31}" type="pres">
      <dgm:prSet presAssocID="{CE6AF70F-62B9-44A4-BDC4-7006FCAC209A}" presName="Name9" presStyleLbl="parChTrans1D2" presStyleIdx="0" presStyleCnt="3"/>
      <dgm:spPr/>
      <dgm:t>
        <a:bodyPr/>
        <a:lstStyle/>
        <a:p>
          <a:endParaRPr lang="ru-RU"/>
        </a:p>
      </dgm:t>
    </dgm:pt>
    <dgm:pt modelId="{D96ADFEF-4BCF-4565-887A-583EDADD6630}" type="pres">
      <dgm:prSet presAssocID="{CE6AF70F-62B9-44A4-BDC4-7006FCAC209A}" presName="connTx" presStyleLbl="parChTrans1D2" presStyleIdx="0" presStyleCnt="3"/>
      <dgm:spPr/>
      <dgm:t>
        <a:bodyPr/>
        <a:lstStyle/>
        <a:p>
          <a:endParaRPr lang="ru-RU"/>
        </a:p>
      </dgm:t>
    </dgm:pt>
    <dgm:pt modelId="{A6902937-4000-425B-846A-2F35B7C1A551}" type="pres">
      <dgm:prSet presAssocID="{91DBA4E1-B7A9-4061-997A-9960E51E2B58}" presName="node" presStyleLbl="node1" presStyleIdx="0" presStyleCnt="3" custRadScaleRad="97022" custRadScaleInc="1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C851D-0A2A-4F20-81FE-B9AAE526064B}" type="pres">
      <dgm:prSet presAssocID="{36ACE747-DD8E-4F95-B30A-C78CF6DDF28D}" presName="Name9" presStyleLbl="parChTrans1D2" presStyleIdx="1" presStyleCnt="3"/>
      <dgm:spPr/>
      <dgm:t>
        <a:bodyPr/>
        <a:lstStyle/>
        <a:p>
          <a:endParaRPr lang="ru-RU"/>
        </a:p>
      </dgm:t>
    </dgm:pt>
    <dgm:pt modelId="{B026FC1B-12B5-4D49-B89D-24A76B5D07C8}" type="pres">
      <dgm:prSet presAssocID="{36ACE747-DD8E-4F95-B30A-C78CF6DDF28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D47D7E0-4E33-40F6-8FAC-D3380D80431C}" type="pres">
      <dgm:prSet presAssocID="{5C3B81C8-199C-4560-9C92-58BFE25E28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A1A74-B002-416D-A1A3-AF8A3020FAE8}" type="pres">
      <dgm:prSet presAssocID="{F252D337-41CE-4543-AA56-E45B15037CDC}" presName="Name9" presStyleLbl="parChTrans1D2" presStyleIdx="2" presStyleCnt="3"/>
      <dgm:spPr/>
      <dgm:t>
        <a:bodyPr/>
        <a:lstStyle/>
        <a:p>
          <a:endParaRPr lang="ru-RU"/>
        </a:p>
      </dgm:t>
    </dgm:pt>
    <dgm:pt modelId="{744F0D04-E833-4510-9731-E469C10DCA5D}" type="pres">
      <dgm:prSet presAssocID="{F252D337-41CE-4543-AA56-E45B15037CDC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3AA4F13-9683-478C-A29B-2E3B724FEBE7}" type="pres">
      <dgm:prSet presAssocID="{A0273093-F493-4F5E-9BAE-B648C6736B7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9BA4FC-D388-4697-BC73-A5C6F7A9CEB6}" type="presOf" srcId="{5C3B81C8-199C-4560-9C92-58BFE25E2833}" destId="{4D47D7E0-4E33-40F6-8FAC-D3380D80431C}" srcOrd="0" destOrd="0" presId="urn:microsoft.com/office/officeart/2005/8/layout/radial1"/>
    <dgm:cxn modelId="{BBB30110-1F88-4657-A75F-3069352CAFF9}" srcId="{71A115F1-F3FC-4664-8397-F1F4A136B263}" destId="{F7613FCE-0D96-4229-BA49-827C002BDD44}" srcOrd="0" destOrd="0" parTransId="{0E0F41CD-E815-4067-9588-7343B8BC77A2}" sibTransId="{2238EF88-9CA4-4ECA-A5F8-52E148625BAA}"/>
    <dgm:cxn modelId="{5364C1E6-474E-404D-9F3F-CD50D28B35F7}" type="presOf" srcId="{F7613FCE-0D96-4229-BA49-827C002BDD44}" destId="{1A51B945-5D50-4FB8-8A16-5DD42C27036B}" srcOrd="0" destOrd="0" presId="urn:microsoft.com/office/officeart/2005/8/layout/radial1"/>
    <dgm:cxn modelId="{A288C5FD-F2FD-4746-A960-97E44E362030}" type="presOf" srcId="{F252D337-41CE-4543-AA56-E45B15037CDC}" destId="{DC8A1A74-B002-416D-A1A3-AF8A3020FAE8}" srcOrd="0" destOrd="0" presId="urn:microsoft.com/office/officeart/2005/8/layout/radial1"/>
    <dgm:cxn modelId="{1510EFF9-927D-4F4D-AFDF-4BC7A7D593B6}" type="presOf" srcId="{A0273093-F493-4F5E-9BAE-B648C6736B75}" destId="{43AA4F13-9683-478C-A29B-2E3B724FEBE7}" srcOrd="0" destOrd="0" presId="urn:microsoft.com/office/officeart/2005/8/layout/radial1"/>
    <dgm:cxn modelId="{B1795704-904C-421C-A9B0-B687C9181407}" srcId="{F7613FCE-0D96-4229-BA49-827C002BDD44}" destId="{91DBA4E1-B7A9-4061-997A-9960E51E2B58}" srcOrd="0" destOrd="0" parTransId="{CE6AF70F-62B9-44A4-BDC4-7006FCAC209A}" sibTransId="{7ABB3AEC-48E7-46CB-AF52-3DAE1C4F1D0D}"/>
    <dgm:cxn modelId="{5920D24C-321C-4C2A-92A1-6FBE36CC8D76}" type="presOf" srcId="{F252D337-41CE-4543-AA56-E45B15037CDC}" destId="{744F0D04-E833-4510-9731-E469C10DCA5D}" srcOrd="1" destOrd="0" presId="urn:microsoft.com/office/officeart/2005/8/layout/radial1"/>
    <dgm:cxn modelId="{78274FA4-61B6-4749-9C9F-A24B68FECA4E}" type="presOf" srcId="{71A115F1-F3FC-4664-8397-F1F4A136B263}" destId="{C83A8357-C30F-4705-82A3-EA550556D798}" srcOrd="0" destOrd="0" presId="urn:microsoft.com/office/officeart/2005/8/layout/radial1"/>
    <dgm:cxn modelId="{04704E96-2CB7-4FF5-AAAC-BFDC64C22C67}" srcId="{F7613FCE-0D96-4229-BA49-827C002BDD44}" destId="{A0273093-F493-4F5E-9BAE-B648C6736B75}" srcOrd="2" destOrd="0" parTransId="{F252D337-41CE-4543-AA56-E45B15037CDC}" sibTransId="{D39B8101-95AB-489E-A3EA-4D66C1894106}"/>
    <dgm:cxn modelId="{C7845206-DDB6-489D-BF0B-CE1877CE2BCC}" type="presOf" srcId="{CE6AF70F-62B9-44A4-BDC4-7006FCAC209A}" destId="{F17AFE05-76C0-4FF6-B16E-D70B164CBB31}" srcOrd="0" destOrd="0" presId="urn:microsoft.com/office/officeart/2005/8/layout/radial1"/>
    <dgm:cxn modelId="{F893BCCE-3F09-45F7-9875-055D45F1054C}" srcId="{F7613FCE-0D96-4229-BA49-827C002BDD44}" destId="{5C3B81C8-199C-4560-9C92-58BFE25E2833}" srcOrd="1" destOrd="0" parTransId="{36ACE747-DD8E-4F95-B30A-C78CF6DDF28D}" sibTransId="{EE7E912F-1FA8-44E8-BA32-27244485D0A6}"/>
    <dgm:cxn modelId="{43053F17-2432-42B0-9DB1-D8F66AA9A8DE}" type="presOf" srcId="{36ACE747-DD8E-4F95-B30A-C78CF6DDF28D}" destId="{B026FC1B-12B5-4D49-B89D-24A76B5D07C8}" srcOrd="1" destOrd="0" presId="urn:microsoft.com/office/officeart/2005/8/layout/radial1"/>
    <dgm:cxn modelId="{5F4EB263-3F00-4673-AF2F-290318E189CE}" type="presOf" srcId="{91DBA4E1-B7A9-4061-997A-9960E51E2B58}" destId="{A6902937-4000-425B-846A-2F35B7C1A551}" srcOrd="0" destOrd="0" presId="urn:microsoft.com/office/officeart/2005/8/layout/radial1"/>
    <dgm:cxn modelId="{66418CB0-8F71-496D-92AE-B184BFA1FF35}" type="presOf" srcId="{CE6AF70F-62B9-44A4-BDC4-7006FCAC209A}" destId="{D96ADFEF-4BCF-4565-887A-583EDADD6630}" srcOrd="1" destOrd="0" presId="urn:microsoft.com/office/officeart/2005/8/layout/radial1"/>
    <dgm:cxn modelId="{376EB1B1-40D1-4472-9FEA-3B9CFEC3BA86}" type="presOf" srcId="{36ACE747-DD8E-4F95-B30A-C78CF6DDF28D}" destId="{7EAC851D-0A2A-4F20-81FE-B9AAE526064B}" srcOrd="0" destOrd="0" presId="urn:microsoft.com/office/officeart/2005/8/layout/radial1"/>
    <dgm:cxn modelId="{361A5401-E51A-48F5-8284-30A5B1E59634}" type="presParOf" srcId="{C83A8357-C30F-4705-82A3-EA550556D798}" destId="{1A51B945-5D50-4FB8-8A16-5DD42C27036B}" srcOrd="0" destOrd="0" presId="urn:microsoft.com/office/officeart/2005/8/layout/radial1"/>
    <dgm:cxn modelId="{66E93DE3-2A68-40C2-8444-1DE451F32201}" type="presParOf" srcId="{C83A8357-C30F-4705-82A3-EA550556D798}" destId="{F17AFE05-76C0-4FF6-B16E-D70B164CBB31}" srcOrd="1" destOrd="0" presId="urn:microsoft.com/office/officeart/2005/8/layout/radial1"/>
    <dgm:cxn modelId="{F0455E57-4CFA-4576-A9E0-572180CC662F}" type="presParOf" srcId="{F17AFE05-76C0-4FF6-B16E-D70B164CBB31}" destId="{D96ADFEF-4BCF-4565-887A-583EDADD6630}" srcOrd="0" destOrd="0" presId="urn:microsoft.com/office/officeart/2005/8/layout/radial1"/>
    <dgm:cxn modelId="{E58E9C37-16F0-47CD-A73A-5408F6377E37}" type="presParOf" srcId="{C83A8357-C30F-4705-82A3-EA550556D798}" destId="{A6902937-4000-425B-846A-2F35B7C1A551}" srcOrd="2" destOrd="0" presId="urn:microsoft.com/office/officeart/2005/8/layout/radial1"/>
    <dgm:cxn modelId="{D3FC55BA-D06A-412E-A1D2-5ED54F8D1D23}" type="presParOf" srcId="{C83A8357-C30F-4705-82A3-EA550556D798}" destId="{7EAC851D-0A2A-4F20-81FE-B9AAE526064B}" srcOrd="3" destOrd="0" presId="urn:microsoft.com/office/officeart/2005/8/layout/radial1"/>
    <dgm:cxn modelId="{194C9B3B-1FAD-4CAD-80E6-D30266D10FB6}" type="presParOf" srcId="{7EAC851D-0A2A-4F20-81FE-B9AAE526064B}" destId="{B026FC1B-12B5-4D49-B89D-24A76B5D07C8}" srcOrd="0" destOrd="0" presId="urn:microsoft.com/office/officeart/2005/8/layout/radial1"/>
    <dgm:cxn modelId="{444D72EA-1605-44A2-8045-6F65B76F0737}" type="presParOf" srcId="{C83A8357-C30F-4705-82A3-EA550556D798}" destId="{4D47D7E0-4E33-40F6-8FAC-D3380D80431C}" srcOrd="4" destOrd="0" presId="urn:microsoft.com/office/officeart/2005/8/layout/radial1"/>
    <dgm:cxn modelId="{52ADD285-6D1B-4FB6-B66D-643AC9AB3D61}" type="presParOf" srcId="{C83A8357-C30F-4705-82A3-EA550556D798}" destId="{DC8A1A74-B002-416D-A1A3-AF8A3020FAE8}" srcOrd="5" destOrd="0" presId="urn:microsoft.com/office/officeart/2005/8/layout/radial1"/>
    <dgm:cxn modelId="{F212A2BB-9801-4759-94F9-83AC271E7423}" type="presParOf" srcId="{DC8A1A74-B002-416D-A1A3-AF8A3020FAE8}" destId="{744F0D04-E833-4510-9731-E469C10DCA5D}" srcOrd="0" destOrd="0" presId="urn:microsoft.com/office/officeart/2005/8/layout/radial1"/>
    <dgm:cxn modelId="{F56E55BF-80D8-491C-8123-4E24D0D467E4}" type="presParOf" srcId="{C83A8357-C30F-4705-82A3-EA550556D798}" destId="{43AA4F13-9683-478C-A29B-2E3B724FEBE7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88AC9D-BF08-4860-85A6-E2A4E1BB8D5A}" type="doc">
      <dgm:prSet loTypeId="urn:microsoft.com/office/officeart/2005/8/layout/orgChart1" loCatId="hierarchy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EF1ADC2B-5A1E-4653-883E-F95421400470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</a:rPr>
            <a:t>ПОДВИЖНЫЕ ИГРЫ С ПРАВИЛАМИ</a:t>
          </a:r>
          <a:endParaRPr lang="ru-RU" sz="3200" dirty="0">
            <a:solidFill>
              <a:schemeClr val="tx1"/>
            </a:solidFill>
          </a:endParaRPr>
        </a:p>
      </dgm:t>
    </dgm:pt>
    <dgm:pt modelId="{96FDD41E-7D87-4D71-BE7C-8BC44F6AA6F4}" type="parTrans" cxnId="{E2D33D91-2E86-49B8-A09E-1D03F409BD14}">
      <dgm:prSet/>
      <dgm:spPr/>
      <dgm:t>
        <a:bodyPr/>
        <a:lstStyle/>
        <a:p>
          <a:endParaRPr lang="ru-RU"/>
        </a:p>
      </dgm:t>
    </dgm:pt>
    <dgm:pt modelId="{DFB66BC0-DA51-430C-820C-69A2E4566465}" type="sibTrans" cxnId="{E2D33D91-2E86-49B8-A09E-1D03F409BD14}">
      <dgm:prSet/>
      <dgm:spPr/>
      <dgm:t>
        <a:bodyPr/>
        <a:lstStyle/>
        <a:p>
          <a:endParaRPr lang="ru-RU"/>
        </a:p>
      </dgm:t>
    </dgm:pt>
    <dgm:pt modelId="{110AA950-BED9-4637-9A57-7729ADEBB407}">
      <dgm:prSet phldrT="[Текст]" custT="1"/>
      <dgm:spPr/>
      <dgm:t>
        <a:bodyPr/>
        <a:lstStyle/>
        <a:p>
          <a:r>
            <a:rPr lang="ru-RU" sz="3600" dirty="0" smtClean="0">
              <a:solidFill>
                <a:schemeClr val="tx1"/>
              </a:solidFill>
            </a:rPr>
            <a:t>СПОРТИВНЫЕ</a:t>
          </a:r>
          <a:endParaRPr lang="ru-RU" sz="3600" dirty="0">
            <a:solidFill>
              <a:schemeClr val="tx1"/>
            </a:solidFill>
          </a:endParaRPr>
        </a:p>
      </dgm:t>
    </dgm:pt>
    <dgm:pt modelId="{EDC11BED-D44E-435A-BBB3-FED0B7C67B8C}" type="parTrans" cxnId="{CCFA2D71-4718-481F-AB82-290B226D5F74}">
      <dgm:prSet/>
      <dgm:spPr/>
      <dgm:t>
        <a:bodyPr/>
        <a:lstStyle/>
        <a:p>
          <a:endParaRPr lang="ru-RU"/>
        </a:p>
      </dgm:t>
    </dgm:pt>
    <dgm:pt modelId="{43057A9D-095B-4D8E-BA90-268D395C25DC}" type="sibTrans" cxnId="{CCFA2D71-4718-481F-AB82-290B226D5F74}">
      <dgm:prSet/>
      <dgm:spPr/>
      <dgm:t>
        <a:bodyPr/>
        <a:lstStyle/>
        <a:p>
          <a:endParaRPr lang="ru-RU"/>
        </a:p>
      </dgm:t>
    </dgm:pt>
    <dgm:pt modelId="{111FDE49-D8B4-45BD-B2A5-94EDBA065E68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</a:rPr>
            <a:t>ИГРЫ, ПОСТРОЕННЫЕ </a:t>
          </a:r>
        </a:p>
        <a:p>
          <a:r>
            <a:rPr lang="ru-RU" sz="3200" dirty="0" smtClean="0">
              <a:solidFill>
                <a:schemeClr val="tx1"/>
              </a:solidFill>
            </a:rPr>
            <a:t>НА ДВИЖЕНИИ</a:t>
          </a:r>
          <a:endParaRPr lang="ru-RU" sz="3200" dirty="0">
            <a:solidFill>
              <a:schemeClr val="tx1"/>
            </a:solidFill>
          </a:endParaRPr>
        </a:p>
      </dgm:t>
    </dgm:pt>
    <dgm:pt modelId="{B399434B-6CCB-416F-92B9-F55214197F43}" type="sibTrans" cxnId="{8B8F9757-5E7D-46BB-8BFC-DEADE90E3102}">
      <dgm:prSet/>
      <dgm:spPr/>
      <dgm:t>
        <a:bodyPr/>
        <a:lstStyle/>
        <a:p>
          <a:endParaRPr lang="ru-RU"/>
        </a:p>
      </dgm:t>
    </dgm:pt>
    <dgm:pt modelId="{50CA3A41-20F4-431D-8593-BB100E73DC8B}" type="parTrans" cxnId="{8B8F9757-5E7D-46BB-8BFC-DEADE90E3102}">
      <dgm:prSet/>
      <dgm:spPr/>
      <dgm:t>
        <a:bodyPr/>
        <a:lstStyle/>
        <a:p>
          <a:endParaRPr lang="ru-RU"/>
        </a:p>
      </dgm:t>
    </dgm:pt>
    <dgm:pt modelId="{EA7BB8FC-51CD-4A4E-9D85-ED1DF4D4947D}" type="pres">
      <dgm:prSet presAssocID="{8288AC9D-BF08-4860-85A6-E2A4E1BB8D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BB418B0-6247-4BF1-ADA3-834005E7BA55}" type="pres">
      <dgm:prSet presAssocID="{111FDE49-D8B4-45BD-B2A5-94EDBA065E68}" presName="hierRoot1" presStyleCnt="0">
        <dgm:presLayoutVars>
          <dgm:hierBranch val="init"/>
        </dgm:presLayoutVars>
      </dgm:prSet>
      <dgm:spPr/>
    </dgm:pt>
    <dgm:pt modelId="{AE612FFF-1B8D-4E64-A5C5-74B73C424BB2}" type="pres">
      <dgm:prSet presAssocID="{111FDE49-D8B4-45BD-B2A5-94EDBA065E68}" presName="rootComposite1" presStyleCnt="0"/>
      <dgm:spPr/>
    </dgm:pt>
    <dgm:pt modelId="{17AE0056-EDD3-4775-9A24-56881D8942EE}" type="pres">
      <dgm:prSet presAssocID="{111FDE49-D8B4-45BD-B2A5-94EDBA065E68}" presName="rootText1" presStyleLbl="node0" presStyleIdx="0" presStyleCnt="1" custLinFactNeighborX="-7773" custLinFactNeighborY="-10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DA1BE4-671D-49A9-B850-006072AD9C65}" type="pres">
      <dgm:prSet presAssocID="{111FDE49-D8B4-45BD-B2A5-94EDBA065E6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C4ADFFF-0BA7-467D-83C3-D2292D5FF4BE}" type="pres">
      <dgm:prSet presAssocID="{111FDE49-D8B4-45BD-B2A5-94EDBA065E68}" presName="hierChild2" presStyleCnt="0"/>
      <dgm:spPr/>
    </dgm:pt>
    <dgm:pt modelId="{7A224891-A6A3-4A34-A969-5301C68679A2}" type="pres">
      <dgm:prSet presAssocID="{96FDD41E-7D87-4D71-BE7C-8BC44F6AA6F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E5F0798-4E4C-45AA-956E-0252B3E63C07}" type="pres">
      <dgm:prSet presAssocID="{EF1ADC2B-5A1E-4653-883E-F95421400470}" presName="hierRoot2" presStyleCnt="0">
        <dgm:presLayoutVars>
          <dgm:hierBranch val="init"/>
        </dgm:presLayoutVars>
      </dgm:prSet>
      <dgm:spPr/>
    </dgm:pt>
    <dgm:pt modelId="{0400F9B2-DDE9-41B7-A71E-177143EFF2DC}" type="pres">
      <dgm:prSet presAssocID="{EF1ADC2B-5A1E-4653-883E-F95421400470}" presName="rootComposite" presStyleCnt="0"/>
      <dgm:spPr/>
    </dgm:pt>
    <dgm:pt modelId="{98540955-A642-477F-ACFA-673F6E69A4DE}" type="pres">
      <dgm:prSet presAssocID="{EF1ADC2B-5A1E-4653-883E-F9542140047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97CB0F-D713-4664-98D9-62DF202C5680}" type="pres">
      <dgm:prSet presAssocID="{EF1ADC2B-5A1E-4653-883E-F95421400470}" presName="rootConnector" presStyleLbl="node2" presStyleIdx="0" presStyleCnt="2"/>
      <dgm:spPr/>
      <dgm:t>
        <a:bodyPr/>
        <a:lstStyle/>
        <a:p>
          <a:endParaRPr lang="ru-RU"/>
        </a:p>
      </dgm:t>
    </dgm:pt>
    <dgm:pt modelId="{93CA9FFB-E60D-4E55-9F39-E610634BBDF4}" type="pres">
      <dgm:prSet presAssocID="{EF1ADC2B-5A1E-4653-883E-F95421400470}" presName="hierChild4" presStyleCnt="0"/>
      <dgm:spPr/>
    </dgm:pt>
    <dgm:pt modelId="{29398DCA-7073-4BCA-AED5-3CAF218CF2F8}" type="pres">
      <dgm:prSet presAssocID="{EF1ADC2B-5A1E-4653-883E-F95421400470}" presName="hierChild5" presStyleCnt="0"/>
      <dgm:spPr/>
    </dgm:pt>
    <dgm:pt modelId="{3AB3C9A2-1B96-42C6-9342-833494BBD69A}" type="pres">
      <dgm:prSet presAssocID="{EDC11BED-D44E-435A-BBB3-FED0B7C67B8C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D40AD68-37EC-4DAC-B9AA-E1D2F90517CE}" type="pres">
      <dgm:prSet presAssocID="{110AA950-BED9-4637-9A57-7729ADEBB407}" presName="hierRoot2" presStyleCnt="0">
        <dgm:presLayoutVars>
          <dgm:hierBranch val="init"/>
        </dgm:presLayoutVars>
      </dgm:prSet>
      <dgm:spPr/>
    </dgm:pt>
    <dgm:pt modelId="{E8C9A76E-62E7-4E20-B9B5-1F8CE327533E}" type="pres">
      <dgm:prSet presAssocID="{110AA950-BED9-4637-9A57-7729ADEBB407}" presName="rootComposite" presStyleCnt="0"/>
      <dgm:spPr/>
    </dgm:pt>
    <dgm:pt modelId="{2C2B1088-9C7F-4C05-858D-ECF55068A85F}" type="pres">
      <dgm:prSet presAssocID="{110AA950-BED9-4637-9A57-7729ADEBB40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D581FE-DE59-4741-900C-651F92598239}" type="pres">
      <dgm:prSet presAssocID="{110AA950-BED9-4637-9A57-7729ADEBB407}" presName="rootConnector" presStyleLbl="node2" presStyleIdx="1" presStyleCnt="2"/>
      <dgm:spPr/>
      <dgm:t>
        <a:bodyPr/>
        <a:lstStyle/>
        <a:p>
          <a:endParaRPr lang="ru-RU"/>
        </a:p>
      </dgm:t>
    </dgm:pt>
    <dgm:pt modelId="{D194F511-6C2A-4956-A367-E173565750F5}" type="pres">
      <dgm:prSet presAssocID="{110AA950-BED9-4637-9A57-7729ADEBB407}" presName="hierChild4" presStyleCnt="0"/>
      <dgm:spPr/>
    </dgm:pt>
    <dgm:pt modelId="{1612CA1B-052A-4537-BEA8-D7FEC5DF7A83}" type="pres">
      <dgm:prSet presAssocID="{110AA950-BED9-4637-9A57-7729ADEBB407}" presName="hierChild5" presStyleCnt="0"/>
      <dgm:spPr/>
    </dgm:pt>
    <dgm:pt modelId="{F212D2E5-E625-4617-976E-866F9D663FAE}" type="pres">
      <dgm:prSet presAssocID="{111FDE49-D8B4-45BD-B2A5-94EDBA065E68}" presName="hierChild3" presStyleCnt="0"/>
      <dgm:spPr/>
    </dgm:pt>
  </dgm:ptLst>
  <dgm:cxnLst>
    <dgm:cxn modelId="{CA1E1A59-ABFC-4C2B-A29C-AFBAF9EEC760}" type="presOf" srcId="{110AA950-BED9-4637-9A57-7729ADEBB407}" destId="{2C2B1088-9C7F-4C05-858D-ECF55068A85F}" srcOrd="0" destOrd="0" presId="urn:microsoft.com/office/officeart/2005/8/layout/orgChart1"/>
    <dgm:cxn modelId="{E2D33D91-2E86-49B8-A09E-1D03F409BD14}" srcId="{111FDE49-D8B4-45BD-B2A5-94EDBA065E68}" destId="{EF1ADC2B-5A1E-4653-883E-F95421400470}" srcOrd="0" destOrd="0" parTransId="{96FDD41E-7D87-4D71-BE7C-8BC44F6AA6F4}" sibTransId="{DFB66BC0-DA51-430C-820C-69A2E4566465}"/>
    <dgm:cxn modelId="{7F2622D1-7F16-4A7F-9940-BC243B1F976E}" type="presOf" srcId="{110AA950-BED9-4637-9A57-7729ADEBB407}" destId="{CCD581FE-DE59-4741-900C-651F92598239}" srcOrd="1" destOrd="0" presId="urn:microsoft.com/office/officeart/2005/8/layout/orgChart1"/>
    <dgm:cxn modelId="{4F50795B-F45B-4F96-8ED2-AD8A578F41BC}" type="presOf" srcId="{111FDE49-D8B4-45BD-B2A5-94EDBA065E68}" destId="{17AE0056-EDD3-4775-9A24-56881D8942EE}" srcOrd="0" destOrd="0" presId="urn:microsoft.com/office/officeart/2005/8/layout/orgChart1"/>
    <dgm:cxn modelId="{B34FAE8F-6174-4774-B6C2-40E7E44E127D}" type="presOf" srcId="{8288AC9D-BF08-4860-85A6-E2A4E1BB8D5A}" destId="{EA7BB8FC-51CD-4A4E-9D85-ED1DF4D4947D}" srcOrd="0" destOrd="0" presId="urn:microsoft.com/office/officeart/2005/8/layout/orgChart1"/>
    <dgm:cxn modelId="{8B8F9757-5E7D-46BB-8BFC-DEADE90E3102}" srcId="{8288AC9D-BF08-4860-85A6-E2A4E1BB8D5A}" destId="{111FDE49-D8B4-45BD-B2A5-94EDBA065E68}" srcOrd="0" destOrd="0" parTransId="{50CA3A41-20F4-431D-8593-BB100E73DC8B}" sibTransId="{B399434B-6CCB-416F-92B9-F55214197F43}"/>
    <dgm:cxn modelId="{7BECAD6E-CD4B-4A39-9FBA-3638CA9E0226}" type="presOf" srcId="{EDC11BED-D44E-435A-BBB3-FED0B7C67B8C}" destId="{3AB3C9A2-1B96-42C6-9342-833494BBD69A}" srcOrd="0" destOrd="0" presId="urn:microsoft.com/office/officeart/2005/8/layout/orgChart1"/>
    <dgm:cxn modelId="{66597A29-7BFA-4886-BC72-551884A458AC}" type="presOf" srcId="{EF1ADC2B-5A1E-4653-883E-F95421400470}" destId="{4A97CB0F-D713-4664-98D9-62DF202C5680}" srcOrd="1" destOrd="0" presId="urn:microsoft.com/office/officeart/2005/8/layout/orgChart1"/>
    <dgm:cxn modelId="{AF9E94EE-7B0B-44EC-B017-969FC4E477BE}" type="presOf" srcId="{96FDD41E-7D87-4D71-BE7C-8BC44F6AA6F4}" destId="{7A224891-A6A3-4A34-A969-5301C68679A2}" srcOrd="0" destOrd="0" presId="urn:microsoft.com/office/officeart/2005/8/layout/orgChart1"/>
    <dgm:cxn modelId="{CCFA2D71-4718-481F-AB82-290B226D5F74}" srcId="{111FDE49-D8B4-45BD-B2A5-94EDBA065E68}" destId="{110AA950-BED9-4637-9A57-7729ADEBB407}" srcOrd="1" destOrd="0" parTransId="{EDC11BED-D44E-435A-BBB3-FED0B7C67B8C}" sibTransId="{43057A9D-095B-4D8E-BA90-268D395C25DC}"/>
    <dgm:cxn modelId="{F7F942F9-2CB5-4AE5-9551-6468EB59EC97}" type="presOf" srcId="{EF1ADC2B-5A1E-4653-883E-F95421400470}" destId="{98540955-A642-477F-ACFA-673F6E69A4DE}" srcOrd="0" destOrd="0" presId="urn:microsoft.com/office/officeart/2005/8/layout/orgChart1"/>
    <dgm:cxn modelId="{00618ABB-73FE-421F-A433-C4786C4A7CA5}" type="presOf" srcId="{111FDE49-D8B4-45BD-B2A5-94EDBA065E68}" destId="{B7DA1BE4-671D-49A9-B850-006072AD9C65}" srcOrd="1" destOrd="0" presId="urn:microsoft.com/office/officeart/2005/8/layout/orgChart1"/>
    <dgm:cxn modelId="{52E7CF42-CDCE-44DA-8C47-E9506742E34D}" type="presParOf" srcId="{EA7BB8FC-51CD-4A4E-9D85-ED1DF4D4947D}" destId="{5BB418B0-6247-4BF1-ADA3-834005E7BA55}" srcOrd="0" destOrd="0" presId="urn:microsoft.com/office/officeart/2005/8/layout/orgChart1"/>
    <dgm:cxn modelId="{7027AFB8-6C50-42FC-8835-686E0332FCAF}" type="presParOf" srcId="{5BB418B0-6247-4BF1-ADA3-834005E7BA55}" destId="{AE612FFF-1B8D-4E64-A5C5-74B73C424BB2}" srcOrd="0" destOrd="0" presId="urn:microsoft.com/office/officeart/2005/8/layout/orgChart1"/>
    <dgm:cxn modelId="{32B59407-45F1-4569-8C46-FE991B403147}" type="presParOf" srcId="{AE612FFF-1B8D-4E64-A5C5-74B73C424BB2}" destId="{17AE0056-EDD3-4775-9A24-56881D8942EE}" srcOrd="0" destOrd="0" presId="urn:microsoft.com/office/officeart/2005/8/layout/orgChart1"/>
    <dgm:cxn modelId="{978F7802-B5D3-4C07-BF83-068D1AF44C6C}" type="presParOf" srcId="{AE612FFF-1B8D-4E64-A5C5-74B73C424BB2}" destId="{B7DA1BE4-671D-49A9-B850-006072AD9C65}" srcOrd="1" destOrd="0" presId="urn:microsoft.com/office/officeart/2005/8/layout/orgChart1"/>
    <dgm:cxn modelId="{5C2D94AB-6365-4A5C-B6E8-294652FF1C49}" type="presParOf" srcId="{5BB418B0-6247-4BF1-ADA3-834005E7BA55}" destId="{8C4ADFFF-0BA7-467D-83C3-D2292D5FF4BE}" srcOrd="1" destOrd="0" presId="urn:microsoft.com/office/officeart/2005/8/layout/orgChart1"/>
    <dgm:cxn modelId="{F35F09E1-2237-403C-AA3E-52D38CF213A7}" type="presParOf" srcId="{8C4ADFFF-0BA7-467D-83C3-D2292D5FF4BE}" destId="{7A224891-A6A3-4A34-A969-5301C68679A2}" srcOrd="0" destOrd="0" presId="urn:microsoft.com/office/officeart/2005/8/layout/orgChart1"/>
    <dgm:cxn modelId="{8E294613-69AD-47E0-A0A4-B6469F087363}" type="presParOf" srcId="{8C4ADFFF-0BA7-467D-83C3-D2292D5FF4BE}" destId="{4E5F0798-4E4C-45AA-956E-0252B3E63C07}" srcOrd="1" destOrd="0" presId="urn:microsoft.com/office/officeart/2005/8/layout/orgChart1"/>
    <dgm:cxn modelId="{C4095F74-D133-4906-9F8B-69AB5E9E0241}" type="presParOf" srcId="{4E5F0798-4E4C-45AA-956E-0252B3E63C07}" destId="{0400F9B2-DDE9-41B7-A71E-177143EFF2DC}" srcOrd="0" destOrd="0" presId="urn:microsoft.com/office/officeart/2005/8/layout/orgChart1"/>
    <dgm:cxn modelId="{878BE1A1-E62F-4A36-8D49-04D0B1C6815B}" type="presParOf" srcId="{0400F9B2-DDE9-41B7-A71E-177143EFF2DC}" destId="{98540955-A642-477F-ACFA-673F6E69A4DE}" srcOrd="0" destOrd="0" presId="urn:microsoft.com/office/officeart/2005/8/layout/orgChart1"/>
    <dgm:cxn modelId="{F39DC0C3-2B62-4867-A315-AF11F26E40CA}" type="presParOf" srcId="{0400F9B2-DDE9-41B7-A71E-177143EFF2DC}" destId="{4A97CB0F-D713-4664-98D9-62DF202C5680}" srcOrd="1" destOrd="0" presId="urn:microsoft.com/office/officeart/2005/8/layout/orgChart1"/>
    <dgm:cxn modelId="{C0335F58-10AF-4B8C-B835-323A0B9D7DC4}" type="presParOf" srcId="{4E5F0798-4E4C-45AA-956E-0252B3E63C07}" destId="{93CA9FFB-E60D-4E55-9F39-E610634BBDF4}" srcOrd="1" destOrd="0" presId="urn:microsoft.com/office/officeart/2005/8/layout/orgChart1"/>
    <dgm:cxn modelId="{A8B5A491-8224-42C8-8BBA-48DD18665853}" type="presParOf" srcId="{4E5F0798-4E4C-45AA-956E-0252B3E63C07}" destId="{29398DCA-7073-4BCA-AED5-3CAF218CF2F8}" srcOrd="2" destOrd="0" presId="urn:microsoft.com/office/officeart/2005/8/layout/orgChart1"/>
    <dgm:cxn modelId="{C0D90F09-0B0A-4695-9C5D-AFC8D3DA001E}" type="presParOf" srcId="{8C4ADFFF-0BA7-467D-83C3-D2292D5FF4BE}" destId="{3AB3C9A2-1B96-42C6-9342-833494BBD69A}" srcOrd="2" destOrd="0" presId="urn:microsoft.com/office/officeart/2005/8/layout/orgChart1"/>
    <dgm:cxn modelId="{843E773F-B007-40B2-A5A0-C05651757B75}" type="presParOf" srcId="{8C4ADFFF-0BA7-467D-83C3-D2292D5FF4BE}" destId="{ED40AD68-37EC-4DAC-B9AA-E1D2F90517CE}" srcOrd="3" destOrd="0" presId="urn:microsoft.com/office/officeart/2005/8/layout/orgChart1"/>
    <dgm:cxn modelId="{DA7CB7A6-93B3-451D-BCEB-34B3CC785152}" type="presParOf" srcId="{ED40AD68-37EC-4DAC-B9AA-E1D2F90517CE}" destId="{E8C9A76E-62E7-4E20-B9B5-1F8CE327533E}" srcOrd="0" destOrd="0" presId="urn:microsoft.com/office/officeart/2005/8/layout/orgChart1"/>
    <dgm:cxn modelId="{1F50F726-5BB6-4BF9-AAAE-F2AD0A987F09}" type="presParOf" srcId="{E8C9A76E-62E7-4E20-B9B5-1F8CE327533E}" destId="{2C2B1088-9C7F-4C05-858D-ECF55068A85F}" srcOrd="0" destOrd="0" presId="urn:microsoft.com/office/officeart/2005/8/layout/orgChart1"/>
    <dgm:cxn modelId="{D18660ED-44F8-4C5E-B364-EA42E0316898}" type="presParOf" srcId="{E8C9A76E-62E7-4E20-B9B5-1F8CE327533E}" destId="{CCD581FE-DE59-4741-900C-651F92598239}" srcOrd="1" destOrd="0" presId="urn:microsoft.com/office/officeart/2005/8/layout/orgChart1"/>
    <dgm:cxn modelId="{2E8BA40C-C009-42B4-82F6-2CCEC8F66DD9}" type="presParOf" srcId="{ED40AD68-37EC-4DAC-B9AA-E1D2F90517CE}" destId="{D194F511-6C2A-4956-A367-E173565750F5}" srcOrd="1" destOrd="0" presId="urn:microsoft.com/office/officeart/2005/8/layout/orgChart1"/>
    <dgm:cxn modelId="{C18D9EFF-56B2-427F-97F8-0E3C1B70F560}" type="presParOf" srcId="{ED40AD68-37EC-4DAC-B9AA-E1D2F90517CE}" destId="{1612CA1B-052A-4537-BEA8-D7FEC5DF7A83}" srcOrd="2" destOrd="0" presId="urn:microsoft.com/office/officeart/2005/8/layout/orgChart1"/>
    <dgm:cxn modelId="{6FD3561B-9E9C-465C-AB1D-B36877A9F8CE}" type="presParOf" srcId="{5BB418B0-6247-4BF1-ADA3-834005E7BA55}" destId="{F212D2E5-E625-4617-976E-866F9D663F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6732BF-7212-4A4B-897C-6F22B783BB39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600554-F764-4916-A518-3CC9B5FEF09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ПОДВИЖНЫЕ ИГРЫ В ДОУ</a:t>
          </a:r>
          <a:endParaRPr lang="ru-RU" dirty="0">
            <a:solidFill>
              <a:schemeClr val="tx1"/>
            </a:solidFill>
          </a:endParaRPr>
        </a:p>
      </dgm:t>
    </dgm:pt>
    <dgm:pt modelId="{52E9CE75-035A-4592-89E5-F1367EEC4C0E}" type="parTrans" cxnId="{B3DCEEC8-4395-4B60-BA4F-C06744FB6639}">
      <dgm:prSet/>
      <dgm:spPr/>
      <dgm:t>
        <a:bodyPr/>
        <a:lstStyle/>
        <a:p>
          <a:endParaRPr lang="ru-RU"/>
        </a:p>
      </dgm:t>
    </dgm:pt>
    <dgm:pt modelId="{7739703C-9743-4326-9394-0CE9735F731A}" type="sibTrans" cxnId="{B3DCEEC8-4395-4B60-BA4F-C06744FB6639}">
      <dgm:prSet/>
      <dgm:spPr/>
      <dgm:t>
        <a:bodyPr/>
        <a:lstStyle/>
        <a:p>
          <a:endParaRPr lang="ru-RU"/>
        </a:p>
      </dgm:t>
    </dgm:pt>
    <dgm:pt modelId="{2328358C-A3AD-4C4B-A0EC-65192E4A8FA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БЕССЮЖЕТНЫЕ</a:t>
          </a:r>
          <a:endParaRPr lang="ru-RU" dirty="0">
            <a:solidFill>
              <a:schemeClr val="tx1"/>
            </a:solidFill>
          </a:endParaRPr>
        </a:p>
      </dgm:t>
    </dgm:pt>
    <dgm:pt modelId="{E12F567F-FF29-4F79-B91E-E622CE86A7D4}" type="parTrans" cxnId="{21FA321D-A3D5-40FF-9CA9-6E29809913C9}">
      <dgm:prSet/>
      <dgm:spPr/>
      <dgm:t>
        <a:bodyPr/>
        <a:lstStyle/>
        <a:p>
          <a:endParaRPr lang="ru-RU"/>
        </a:p>
      </dgm:t>
    </dgm:pt>
    <dgm:pt modelId="{56B8A4C5-CD53-452B-AD9B-93B77FD64A65}" type="sibTrans" cxnId="{21FA321D-A3D5-40FF-9CA9-6E29809913C9}">
      <dgm:prSet/>
      <dgm:spPr/>
      <dgm:t>
        <a:bodyPr/>
        <a:lstStyle/>
        <a:p>
          <a:endParaRPr lang="ru-RU"/>
        </a:p>
      </dgm:t>
    </dgm:pt>
    <dgm:pt modelId="{FE535A68-3AAC-42C9-8BB4-E2DC25CF753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НАРОДНЫЕ ДЕТСКИЕ ИГРЫ</a:t>
          </a:r>
          <a:endParaRPr lang="ru-RU" dirty="0">
            <a:solidFill>
              <a:schemeClr val="tx1"/>
            </a:solidFill>
          </a:endParaRPr>
        </a:p>
      </dgm:t>
    </dgm:pt>
    <dgm:pt modelId="{C2F05A1C-E363-4BA2-9EB3-7AAB40719400}" type="parTrans" cxnId="{B40ED18D-E73D-4A94-989D-B186E63D3942}">
      <dgm:prSet/>
      <dgm:spPr/>
      <dgm:t>
        <a:bodyPr/>
        <a:lstStyle/>
        <a:p>
          <a:endParaRPr lang="ru-RU"/>
        </a:p>
      </dgm:t>
    </dgm:pt>
    <dgm:pt modelId="{76655B5C-05FB-446E-BE61-69CE7D72A8F3}" type="sibTrans" cxnId="{B40ED18D-E73D-4A94-989D-B186E63D3942}">
      <dgm:prSet/>
      <dgm:spPr/>
      <dgm:t>
        <a:bodyPr/>
        <a:lstStyle/>
        <a:p>
          <a:endParaRPr lang="ru-RU"/>
        </a:p>
      </dgm:t>
    </dgm:pt>
    <dgm:pt modelId="{DF4E1C10-B8DD-416D-A5C8-85B40ADF49C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ИГРЫ-ЗАБАВЫ</a:t>
          </a:r>
          <a:endParaRPr lang="ru-RU" dirty="0">
            <a:solidFill>
              <a:schemeClr val="tx1"/>
            </a:solidFill>
          </a:endParaRPr>
        </a:p>
      </dgm:t>
    </dgm:pt>
    <dgm:pt modelId="{518C740D-132E-4E94-9DD0-2FC4F42C5A11}" type="parTrans" cxnId="{CD4E7AC3-55E1-4A77-BFB8-7A99498005C0}">
      <dgm:prSet/>
      <dgm:spPr/>
      <dgm:t>
        <a:bodyPr/>
        <a:lstStyle/>
        <a:p>
          <a:endParaRPr lang="ru-RU"/>
        </a:p>
      </dgm:t>
    </dgm:pt>
    <dgm:pt modelId="{A5D1D3C0-3EF8-409A-AC5A-86312C667432}" type="sibTrans" cxnId="{CD4E7AC3-55E1-4A77-BFB8-7A99498005C0}">
      <dgm:prSet/>
      <dgm:spPr/>
      <dgm:t>
        <a:bodyPr/>
        <a:lstStyle/>
        <a:p>
          <a:endParaRPr lang="ru-RU"/>
        </a:p>
      </dgm:t>
    </dgm:pt>
    <dgm:pt modelId="{50013864-950B-4454-89BD-CB03BBDB1789}" type="asst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СЮЖЕТНЫЕ</a:t>
          </a:r>
          <a:endParaRPr lang="ru-RU" dirty="0">
            <a:solidFill>
              <a:schemeClr val="tx1"/>
            </a:solidFill>
          </a:endParaRPr>
        </a:p>
      </dgm:t>
    </dgm:pt>
    <dgm:pt modelId="{B77F4982-F5CD-417E-A904-9DC0AFA6ED12}" type="sibTrans" cxnId="{6FF05DAF-100F-454B-9425-7F30B5133C97}">
      <dgm:prSet/>
      <dgm:spPr/>
      <dgm:t>
        <a:bodyPr/>
        <a:lstStyle/>
        <a:p>
          <a:endParaRPr lang="ru-RU"/>
        </a:p>
      </dgm:t>
    </dgm:pt>
    <dgm:pt modelId="{D74807B7-609A-4EDD-9995-C2D38BF97792}" type="parTrans" cxnId="{6FF05DAF-100F-454B-9425-7F30B5133C97}">
      <dgm:prSet/>
      <dgm:spPr/>
      <dgm:t>
        <a:bodyPr/>
        <a:lstStyle/>
        <a:p>
          <a:endParaRPr lang="ru-RU"/>
        </a:p>
      </dgm:t>
    </dgm:pt>
    <dgm:pt modelId="{D4F3EEBA-E1E8-4CC6-B8EE-A5EF83B253DD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ИГРЫ В РАЗНЫХ ПРИРОДНЫХ УСЛОВИЯХ</a:t>
          </a:r>
          <a:endParaRPr lang="ru-RU" dirty="0">
            <a:solidFill>
              <a:schemeClr val="tx1"/>
            </a:solidFill>
          </a:endParaRPr>
        </a:p>
      </dgm:t>
    </dgm:pt>
    <dgm:pt modelId="{3EDCEAFF-CDC0-4BEB-BCC4-F0FE6C4A9F94}" type="parTrans" cxnId="{05283349-19D1-4784-A442-CB175F286E34}">
      <dgm:prSet/>
      <dgm:spPr/>
      <dgm:t>
        <a:bodyPr/>
        <a:lstStyle/>
        <a:p>
          <a:endParaRPr lang="ru-RU"/>
        </a:p>
      </dgm:t>
    </dgm:pt>
    <dgm:pt modelId="{80F32522-8E6A-4E04-A9DC-CB6832E12705}" type="sibTrans" cxnId="{05283349-19D1-4784-A442-CB175F286E34}">
      <dgm:prSet/>
      <dgm:spPr/>
      <dgm:t>
        <a:bodyPr/>
        <a:lstStyle/>
        <a:p>
          <a:endParaRPr lang="ru-RU"/>
        </a:p>
      </dgm:t>
    </dgm:pt>
    <dgm:pt modelId="{1AA8D6DA-3383-414E-8902-E50A64091C3C}" type="pres">
      <dgm:prSet presAssocID="{BC6732BF-7212-4A4B-897C-6F22B783BB3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157817-1954-4474-8B41-4383C7A68A95}" type="pres">
      <dgm:prSet presAssocID="{80600554-F764-4916-A518-3CC9B5FEF09F}" presName="hierRoot1" presStyleCnt="0">
        <dgm:presLayoutVars>
          <dgm:hierBranch val="init"/>
        </dgm:presLayoutVars>
      </dgm:prSet>
      <dgm:spPr/>
    </dgm:pt>
    <dgm:pt modelId="{B1CD802E-3001-4125-88ED-C85E38DCCA9B}" type="pres">
      <dgm:prSet presAssocID="{80600554-F764-4916-A518-3CC9B5FEF09F}" presName="rootComposite1" presStyleCnt="0"/>
      <dgm:spPr/>
    </dgm:pt>
    <dgm:pt modelId="{0D04E869-F07B-4420-90CC-6FD3F3349B09}" type="pres">
      <dgm:prSet presAssocID="{80600554-F764-4916-A518-3CC9B5FEF09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07A154-6788-4FA0-BEFC-C886173559A4}" type="pres">
      <dgm:prSet presAssocID="{80600554-F764-4916-A518-3CC9B5FEF09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41F5AE2-C096-49B7-9F81-3D173A6FD8B8}" type="pres">
      <dgm:prSet presAssocID="{80600554-F764-4916-A518-3CC9B5FEF09F}" presName="hierChild2" presStyleCnt="0"/>
      <dgm:spPr/>
    </dgm:pt>
    <dgm:pt modelId="{0029B215-5FBC-42DC-BB8A-FC73705A5044}" type="pres">
      <dgm:prSet presAssocID="{E12F567F-FF29-4F79-B91E-E622CE86A7D4}" presName="Name37" presStyleLbl="parChTrans1D2" presStyleIdx="0" presStyleCnt="4"/>
      <dgm:spPr/>
      <dgm:t>
        <a:bodyPr/>
        <a:lstStyle/>
        <a:p>
          <a:endParaRPr lang="ru-RU"/>
        </a:p>
      </dgm:t>
    </dgm:pt>
    <dgm:pt modelId="{4FD02454-69D8-443D-933C-4BE64C99C063}" type="pres">
      <dgm:prSet presAssocID="{2328358C-A3AD-4C4B-A0EC-65192E4A8FA4}" presName="hierRoot2" presStyleCnt="0">
        <dgm:presLayoutVars>
          <dgm:hierBranch val="init"/>
        </dgm:presLayoutVars>
      </dgm:prSet>
      <dgm:spPr/>
    </dgm:pt>
    <dgm:pt modelId="{6C8DD2ED-A1F9-46D8-86A6-7D5EEE18BA15}" type="pres">
      <dgm:prSet presAssocID="{2328358C-A3AD-4C4B-A0EC-65192E4A8FA4}" presName="rootComposite" presStyleCnt="0"/>
      <dgm:spPr/>
    </dgm:pt>
    <dgm:pt modelId="{358D6427-7FBB-4812-98AA-CDED36F027A0}" type="pres">
      <dgm:prSet presAssocID="{2328358C-A3AD-4C4B-A0EC-65192E4A8FA4}" presName="rootText" presStyleLbl="node2" presStyleIdx="0" presStyleCnt="3" custLinFactNeighborX="20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2AE059-D26C-4971-84FB-302F8615C383}" type="pres">
      <dgm:prSet presAssocID="{2328358C-A3AD-4C4B-A0EC-65192E4A8FA4}" presName="rootConnector" presStyleLbl="node2" presStyleIdx="0" presStyleCnt="3"/>
      <dgm:spPr/>
      <dgm:t>
        <a:bodyPr/>
        <a:lstStyle/>
        <a:p>
          <a:endParaRPr lang="ru-RU"/>
        </a:p>
      </dgm:t>
    </dgm:pt>
    <dgm:pt modelId="{9EDC5294-4521-46D9-9AD1-44E9F86F2809}" type="pres">
      <dgm:prSet presAssocID="{2328358C-A3AD-4C4B-A0EC-65192E4A8FA4}" presName="hierChild4" presStyleCnt="0"/>
      <dgm:spPr/>
    </dgm:pt>
    <dgm:pt modelId="{DC4A4A21-954D-43B4-998F-84107DFBF2E3}" type="pres">
      <dgm:prSet presAssocID="{2328358C-A3AD-4C4B-A0EC-65192E4A8FA4}" presName="hierChild5" presStyleCnt="0"/>
      <dgm:spPr/>
    </dgm:pt>
    <dgm:pt modelId="{5FE15719-E3D3-44CC-BD63-C0EFC504E3DC}" type="pres">
      <dgm:prSet presAssocID="{C2F05A1C-E363-4BA2-9EB3-7AAB4071940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9AEBE76E-C216-42D6-B4FA-3F8D71F34E80}" type="pres">
      <dgm:prSet presAssocID="{FE535A68-3AAC-42C9-8BB4-E2DC25CF7538}" presName="hierRoot2" presStyleCnt="0">
        <dgm:presLayoutVars>
          <dgm:hierBranch val="init"/>
        </dgm:presLayoutVars>
      </dgm:prSet>
      <dgm:spPr/>
    </dgm:pt>
    <dgm:pt modelId="{F5FFA0FF-41FB-4001-BAC0-31B6FFF57F51}" type="pres">
      <dgm:prSet presAssocID="{FE535A68-3AAC-42C9-8BB4-E2DC25CF7538}" presName="rootComposite" presStyleCnt="0"/>
      <dgm:spPr/>
    </dgm:pt>
    <dgm:pt modelId="{33E85519-3AF7-49BC-B5DF-17201E08B689}" type="pres">
      <dgm:prSet presAssocID="{FE535A68-3AAC-42C9-8BB4-E2DC25CF753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F69FAB-9222-494C-8B5F-2620DFCEDA74}" type="pres">
      <dgm:prSet presAssocID="{FE535A68-3AAC-42C9-8BB4-E2DC25CF7538}" presName="rootConnector" presStyleLbl="node2" presStyleIdx="1" presStyleCnt="3"/>
      <dgm:spPr/>
      <dgm:t>
        <a:bodyPr/>
        <a:lstStyle/>
        <a:p>
          <a:endParaRPr lang="ru-RU"/>
        </a:p>
      </dgm:t>
    </dgm:pt>
    <dgm:pt modelId="{4312EB30-8B9C-40C0-8007-509CF6524055}" type="pres">
      <dgm:prSet presAssocID="{FE535A68-3AAC-42C9-8BB4-E2DC25CF7538}" presName="hierChild4" presStyleCnt="0"/>
      <dgm:spPr/>
    </dgm:pt>
    <dgm:pt modelId="{8D0CD55A-7033-4153-9FB0-C62D2C8303F7}" type="pres">
      <dgm:prSet presAssocID="{FE535A68-3AAC-42C9-8BB4-E2DC25CF7538}" presName="hierChild5" presStyleCnt="0"/>
      <dgm:spPr/>
    </dgm:pt>
    <dgm:pt modelId="{39C135E3-DA04-4FAB-AE38-B7BC893FCA17}" type="pres">
      <dgm:prSet presAssocID="{518C740D-132E-4E94-9DD0-2FC4F42C5A11}" presName="Name37" presStyleLbl="parChTrans1D2" presStyleIdx="2" presStyleCnt="4"/>
      <dgm:spPr/>
      <dgm:t>
        <a:bodyPr/>
        <a:lstStyle/>
        <a:p>
          <a:endParaRPr lang="ru-RU"/>
        </a:p>
      </dgm:t>
    </dgm:pt>
    <dgm:pt modelId="{25257FD5-D2C1-4E23-B286-D3E3A385F319}" type="pres">
      <dgm:prSet presAssocID="{DF4E1C10-B8DD-416D-A5C8-85B40ADF49CD}" presName="hierRoot2" presStyleCnt="0">
        <dgm:presLayoutVars>
          <dgm:hierBranch val="init"/>
        </dgm:presLayoutVars>
      </dgm:prSet>
      <dgm:spPr/>
    </dgm:pt>
    <dgm:pt modelId="{7CCEFA4B-F94B-4413-9ADF-1A4E7887904E}" type="pres">
      <dgm:prSet presAssocID="{DF4E1C10-B8DD-416D-A5C8-85B40ADF49CD}" presName="rootComposite" presStyleCnt="0"/>
      <dgm:spPr/>
    </dgm:pt>
    <dgm:pt modelId="{04729317-74A4-42D5-9F9D-F27540133A8C}" type="pres">
      <dgm:prSet presAssocID="{DF4E1C10-B8DD-416D-A5C8-85B40ADF49C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0761C0-A3CE-461E-9B01-B9B2742DB6E4}" type="pres">
      <dgm:prSet presAssocID="{DF4E1C10-B8DD-416D-A5C8-85B40ADF49CD}" presName="rootConnector" presStyleLbl="node2" presStyleIdx="2" presStyleCnt="3"/>
      <dgm:spPr/>
      <dgm:t>
        <a:bodyPr/>
        <a:lstStyle/>
        <a:p>
          <a:endParaRPr lang="ru-RU"/>
        </a:p>
      </dgm:t>
    </dgm:pt>
    <dgm:pt modelId="{8736B066-4502-409B-B038-9987F76CF35E}" type="pres">
      <dgm:prSet presAssocID="{DF4E1C10-B8DD-416D-A5C8-85B40ADF49CD}" presName="hierChild4" presStyleCnt="0"/>
      <dgm:spPr/>
    </dgm:pt>
    <dgm:pt modelId="{3C7840F6-7B37-4EF3-863B-59A03067818E}" type="pres">
      <dgm:prSet presAssocID="{3EDCEAFF-CDC0-4BEB-BCC4-F0FE6C4A9F94}" presName="Name37" presStyleLbl="parChTrans1D3" presStyleIdx="0" presStyleCnt="1"/>
      <dgm:spPr/>
      <dgm:t>
        <a:bodyPr/>
        <a:lstStyle/>
        <a:p>
          <a:endParaRPr lang="ru-RU"/>
        </a:p>
      </dgm:t>
    </dgm:pt>
    <dgm:pt modelId="{47D63B2B-A161-4A5F-942F-334062C7D3E8}" type="pres">
      <dgm:prSet presAssocID="{D4F3EEBA-E1E8-4CC6-B8EE-A5EF83B253DD}" presName="hierRoot2" presStyleCnt="0">
        <dgm:presLayoutVars>
          <dgm:hierBranch val="init"/>
        </dgm:presLayoutVars>
      </dgm:prSet>
      <dgm:spPr/>
    </dgm:pt>
    <dgm:pt modelId="{7D6281E1-E210-44D5-9EA6-FE0F044127F0}" type="pres">
      <dgm:prSet presAssocID="{D4F3EEBA-E1E8-4CC6-B8EE-A5EF83B253DD}" presName="rootComposite" presStyleCnt="0"/>
      <dgm:spPr/>
    </dgm:pt>
    <dgm:pt modelId="{CCC75985-C766-4624-BAE1-F527440BC792}" type="pres">
      <dgm:prSet presAssocID="{D4F3EEBA-E1E8-4CC6-B8EE-A5EF83B253DD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D43505-EE38-4CA0-A970-CE10C3B791AC}" type="pres">
      <dgm:prSet presAssocID="{D4F3EEBA-E1E8-4CC6-B8EE-A5EF83B253DD}" presName="rootConnector" presStyleLbl="node3" presStyleIdx="0" presStyleCnt="1"/>
      <dgm:spPr/>
      <dgm:t>
        <a:bodyPr/>
        <a:lstStyle/>
        <a:p>
          <a:endParaRPr lang="ru-RU"/>
        </a:p>
      </dgm:t>
    </dgm:pt>
    <dgm:pt modelId="{6D84EAF8-714B-497F-8C0F-4BD50A83CB2E}" type="pres">
      <dgm:prSet presAssocID="{D4F3EEBA-E1E8-4CC6-B8EE-A5EF83B253DD}" presName="hierChild4" presStyleCnt="0"/>
      <dgm:spPr/>
    </dgm:pt>
    <dgm:pt modelId="{B35013C5-4434-4DC3-BF94-6973782C67BF}" type="pres">
      <dgm:prSet presAssocID="{D4F3EEBA-E1E8-4CC6-B8EE-A5EF83B253DD}" presName="hierChild5" presStyleCnt="0"/>
      <dgm:spPr/>
    </dgm:pt>
    <dgm:pt modelId="{B12B2005-97A6-40CB-8CA5-839CF3A83254}" type="pres">
      <dgm:prSet presAssocID="{DF4E1C10-B8DD-416D-A5C8-85B40ADF49CD}" presName="hierChild5" presStyleCnt="0"/>
      <dgm:spPr/>
    </dgm:pt>
    <dgm:pt modelId="{9C3E55B9-CC56-4310-8D0A-72A7BD8A4E08}" type="pres">
      <dgm:prSet presAssocID="{80600554-F764-4916-A518-3CC9B5FEF09F}" presName="hierChild3" presStyleCnt="0"/>
      <dgm:spPr/>
    </dgm:pt>
    <dgm:pt modelId="{C0EFF5BB-02DD-481B-9773-1CA2B441B824}" type="pres">
      <dgm:prSet presAssocID="{D74807B7-609A-4EDD-9995-C2D38BF97792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F15EEE10-4623-4492-AF22-08B71573CC27}" type="pres">
      <dgm:prSet presAssocID="{50013864-950B-4454-89BD-CB03BBDB1789}" presName="hierRoot3" presStyleCnt="0">
        <dgm:presLayoutVars>
          <dgm:hierBranch val="init"/>
        </dgm:presLayoutVars>
      </dgm:prSet>
      <dgm:spPr/>
    </dgm:pt>
    <dgm:pt modelId="{223954FD-6D8E-4022-829B-50EE0A5072B9}" type="pres">
      <dgm:prSet presAssocID="{50013864-950B-4454-89BD-CB03BBDB1789}" presName="rootComposite3" presStyleCnt="0"/>
      <dgm:spPr/>
    </dgm:pt>
    <dgm:pt modelId="{4641D8C9-BA5D-42CC-ADC1-3C649B6A0B98}" type="pres">
      <dgm:prSet presAssocID="{50013864-950B-4454-89BD-CB03BBDB178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5E9EDC-6F1B-4CE9-AD22-AEFD81897A4B}" type="pres">
      <dgm:prSet presAssocID="{50013864-950B-4454-89BD-CB03BBDB1789}" presName="rootConnector3" presStyleLbl="asst1" presStyleIdx="0" presStyleCnt="1"/>
      <dgm:spPr/>
      <dgm:t>
        <a:bodyPr/>
        <a:lstStyle/>
        <a:p>
          <a:endParaRPr lang="ru-RU"/>
        </a:p>
      </dgm:t>
    </dgm:pt>
    <dgm:pt modelId="{A055BE32-F7EA-462E-BDF7-7769BF1E18DD}" type="pres">
      <dgm:prSet presAssocID="{50013864-950B-4454-89BD-CB03BBDB1789}" presName="hierChild6" presStyleCnt="0"/>
      <dgm:spPr/>
    </dgm:pt>
    <dgm:pt modelId="{6BFFB7F5-1F79-4D5B-BFE8-AFDE5DEA73AE}" type="pres">
      <dgm:prSet presAssocID="{50013864-950B-4454-89BD-CB03BBDB1789}" presName="hierChild7" presStyleCnt="0"/>
      <dgm:spPr/>
    </dgm:pt>
  </dgm:ptLst>
  <dgm:cxnLst>
    <dgm:cxn modelId="{2E7C4B38-23EA-4003-875A-36AAE8E812CD}" type="presOf" srcId="{D4F3EEBA-E1E8-4CC6-B8EE-A5EF83B253DD}" destId="{1CD43505-EE38-4CA0-A970-CE10C3B791AC}" srcOrd="1" destOrd="0" presId="urn:microsoft.com/office/officeart/2005/8/layout/orgChart1"/>
    <dgm:cxn modelId="{76CD51D2-4707-496B-BCFF-D18CED34AEDB}" type="presOf" srcId="{2328358C-A3AD-4C4B-A0EC-65192E4A8FA4}" destId="{358D6427-7FBB-4812-98AA-CDED36F027A0}" srcOrd="0" destOrd="0" presId="urn:microsoft.com/office/officeart/2005/8/layout/orgChart1"/>
    <dgm:cxn modelId="{FE490406-6125-4524-AF02-2BCE1B09D599}" type="presOf" srcId="{FE535A68-3AAC-42C9-8BB4-E2DC25CF7538}" destId="{33E85519-3AF7-49BC-B5DF-17201E08B689}" srcOrd="0" destOrd="0" presId="urn:microsoft.com/office/officeart/2005/8/layout/orgChart1"/>
    <dgm:cxn modelId="{8EB8A9D4-6A3F-44E5-90F0-CB78919E7DF7}" type="presOf" srcId="{518C740D-132E-4E94-9DD0-2FC4F42C5A11}" destId="{39C135E3-DA04-4FAB-AE38-B7BC893FCA17}" srcOrd="0" destOrd="0" presId="urn:microsoft.com/office/officeart/2005/8/layout/orgChart1"/>
    <dgm:cxn modelId="{6ED886D4-D5BB-4F4F-8FCE-9EF88DD20B85}" type="presOf" srcId="{50013864-950B-4454-89BD-CB03BBDB1789}" destId="{F85E9EDC-6F1B-4CE9-AD22-AEFD81897A4B}" srcOrd="1" destOrd="0" presId="urn:microsoft.com/office/officeart/2005/8/layout/orgChart1"/>
    <dgm:cxn modelId="{B40ED18D-E73D-4A94-989D-B186E63D3942}" srcId="{80600554-F764-4916-A518-3CC9B5FEF09F}" destId="{FE535A68-3AAC-42C9-8BB4-E2DC25CF7538}" srcOrd="2" destOrd="0" parTransId="{C2F05A1C-E363-4BA2-9EB3-7AAB40719400}" sibTransId="{76655B5C-05FB-446E-BE61-69CE7D72A8F3}"/>
    <dgm:cxn modelId="{348B933A-206A-4CA9-9C9F-778ADF4ED275}" type="presOf" srcId="{C2F05A1C-E363-4BA2-9EB3-7AAB40719400}" destId="{5FE15719-E3D3-44CC-BD63-C0EFC504E3DC}" srcOrd="0" destOrd="0" presId="urn:microsoft.com/office/officeart/2005/8/layout/orgChart1"/>
    <dgm:cxn modelId="{21FA321D-A3D5-40FF-9CA9-6E29809913C9}" srcId="{80600554-F764-4916-A518-3CC9B5FEF09F}" destId="{2328358C-A3AD-4C4B-A0EC-65192E4A8FA4}" srcOrd="1" destOrd="0" parTransId="{E12F567F-FF29-4F79-B91E-E622CE86A7D4}" sibTransId="{56B8A4C5-CD53-452B-AD9B-93B77FD64A65}"/>
    <dgm:cxn modelId="{3B904C43-3CA6-464D-9BE2-E57CB03740BA}" type="presOf" srcId="{FE535A68-3AAC-42C9-8BB4-E2DC25CF7538}" destId="{15F69FAB-9222-494C-8B5F-2620DFCEDA74}" srcOrd="1" destOrd="0" presId="urn:microsoft.com/office/officeart/2005/8/layout/orgChart1"/>
    <dgm:cxn modelId="{5D82B59E-8D1F-428E-B9F1-BB455087CD7D}" type="presOf" srcId="{80600554-F764-4916-A518-3CC9B5FEF09F}" destId="{0D04E869-F07B-4420-90CC-6FD3F3349B09}" srcOrd="0" destOrd="0" presId="urn:microsoft.com/office/officeart/2005/8/layout/orgChart1"/>
    <dgm:cxn modelId="{46091A4A-F5A1-400B-AFF8-2EACD7BDF3D4}" type="presOf" srcId="{2328358C-A3AD-4C4B-A0EC-65192E4A8FA4}" destId="{E22AE059-D26C-4971-84FB-302F8615C383}" srcOrd="1" destOrd="0" presId="urn:microsoft.com/office/officeart/2005/8/layout/orgChart1"/>
    <dgm:cxn modelId="{CD4E7AC3-55E1-4A77-BFB8-7A99498005C0}" srcId="{80600554-F764-4916-A518-3CC9B5FEF09F}" destId="{DF4E1C10-B8DD-416D-A5C8-85B40ADF49CD}" srcOrd="3" destOrd="0" parTransId="{518C740D-132E-4E94-9DD0-2FC4F42C5A11}" sibTransId="{A5D1D3C0-3EF8-409A-AC5A-86312C667432}"/>
    <dgm:cxn modelId="{B3DCEEC8-4395-4B60-BA4F-C06744FB6639}" srcId="{BC6732BF-7212-4A4B-897C-6F22B783BB39}" destId="{80600554-F764-4916-A518-3CC9B5FEF09F}" srcOrd="0" destOrd="0" parTransId="{52E9CE75-035A-4592-89E5-F1367EEC4C0E}" sibTransId="{7739703C-9743-4326-9394-0CE9735F731A}"/>
    <dgm:cxn modelId="{4E53F045-CCFD-493E-AF19-8F2617DCB8AC}" type="presOf" srcId="{DF4E1C10-B8DD-416D-A5C8-85B40ADF49CD}" destId="{9D0761C0-A3CE-461E-9B01-B9B2742DB6E4}" srcOrd="1" destOrd="0" presId="urn:microsoft.com/office/officeart/2005/8/layout/orgChart1"/>
    <dgm:cxn modelId="{5098AB10-4D57-4025-A88C-21635B0395F0}" type="presOf" srcId="{E12F567F-FF29-4F79-B91E-E622CE86A7D4}" destId="{0029B215-5FBC-42DC-BB8A-FC73705A5044}" srcOrd="0" destOrd="0" presId="urn:microsoft.com/office/officeart/2005/8/layout/orgChart1"/>
    <dgm:cxn modelId="{6FF05DAF-100F-454B-9425-7F30B5133C97}" srcId="{80600554-F764-4916-A518-3CC9B5FEF09F}" destId="{50013864-950B-4454-89BD-CB03BBDB1789}" srcOrd="0" destOrd="0" parTransId="{D74807B7-609A-4EDD-9995-C2D38BF97792}" sibTransId="{B77F4982-F5CD-417E-A904-9DC0AFA6ED12}"/>
    <dgm:cxn modelId="{64BB3398-C12B-46D4-8A34-D68779C17F46}" type="presOf" srcId="{BC6732BF-7212-4A4B-897C-6F22B783BB39}" destId="{1AA8D6DA-3383-414E-8902-E50A64091C3C}" srcOrd="0" destOrd="0" presId="urn:microsoft.com/office/officeart/2005/8/layout/orgChart1"/>
    <dgm:cxn modelId="{AD826DCA-F306-4A94-B5E3-F609F3ED8497}" type="presOf" srcId="{3EDCEAFF-CDC0-4BEB-BCC4-F0FE6C4A9F94}" destId="{3C7840F6-7B37-4EF3-863B-59A03067818E}" srcOrd="0" destOrd="0" presId="urn:microsoft.com/office/officeart/2005/8/layout/orgChart1"/>
    <dgm:cxn modelId="{05283349-19D1-4784-A442-CB175F286E34}" srcId="{DF4E1C10-B8DD-416D-A5C8-85B40ADF49CD}" destId="{D4F3EEBA-E1E8-4CC6-B8EE-A5EF83B253DD}" srcOrd="0" destOrd="0" parTransId="{3EDCEAFF-CDC0-4BEB-BCC4-F0FE6C4A9F94}" sibTransId="{80F32522-8E6A-4E04-A9DC-CB6832E12705}"/>
    <dgm:cxn modelId="{42CD2154-301A-4C2A-BD7C-E7DC5705DE68}" type="presOf" srcId="{DF4E1C10-B8DD-416D-A5C8-85B40ADF49CD}" destId="{04729317-74A4-42D5-9F9D-F27540133A8C}" srcOrd="0" destOrd="0" presId="urn:microsoft.com/office/officeart/2005/8/layout/orgChart1"/>
    <dgm:cxn modelId="{08C8F70D-DE99-4E40-9805-B80E690EC079}" type="presOf" srcId="{80600554-F764-4916-A518-3CC9B5FEF09F}" destId="{9D07A154-6788-4FA0-BEFC-C886173559A4}" srcOrd="1" destOrd="0" presId="urn:microsoft.com/office/officeart/2005/8/layout/orgChart1"/>
    <dgm:cxn modelId="{C00CEEF2-2EE5-44D5-9E55-E20816C5C6D5}" type="presOf" srcId="{50013864-950B-4454-89BD-CB03BBDB1789}" destId="{4641D8C9-BA5D-42CC-ADC1-3C649B6A0B98}" srcOrd="0" destOrd="0" presId="urn:microsoft.com/office/officeart/2005/8/layout/orgChart1"/>
    <dgm:cxn modelId="{F81FEF5D-BFCA-4FF0-A94A-B1BDF87CB240}" type="presOf" srcId="{D4F3EEBA-E1E8-4CC6-B8EE-A5EF83B253DD}" destId="{CCC75985-C766-4624-BAE1-F527440BC792}" srcOrd="0" destOrd="0" presId="urn:microsoft.com/office/officeart/2005/8/layout/orgChart1"/>
    <dgm:cxn modelId="{91F9B636-7B55-4B46-A8E1-2B8555D7EFC4}" type="presOf" srcId="{D74807B7-609A-4EDD-9995-C2D38BF97792}" destId="{C0EFF5BB-02DD-481B-9773-1CA2B441B824}" srcOrd="0" destOrd="0" presId="urn:microsoft.com/office/officeart/2005/8/layout/orgChart1"/>
    <dgm:cxn modelId="{1A55C90D-ECD1-420B-AE82-1447ACCF243C}" type="presParOf" srcId="{1AA8D6DA-3383-414E-8902-E50A64091C3C}" destId="{51157817-1954-4474-8B41-4383C7A68A95}" srcOrd="0" destOrd="0" presId="urn:microsoft.com/office/officeart/2005/8/layout/orgChart1"/>
    <dgm:cxn modelId="{6A0913CD-16B2-4CCB-8FE3-CD7BC58147D6}" type="presParOf" srcId="{51157817-1954-4474-8B41-4383C7A68A95}" destId="{B1CD802E-3001-4125-88ED-C85E38DCCA9B}" srcOrd="0" destOrd="0" presId="urn:microsoft.com/office/officeart/2005/8/layout/orgChart1"/>
    <dgm:cxn modelId="{0AF85C16-9767-41E0-80D5-ED7B11FF1838}" type="presParOf" srcId="{B1CD802E-3001-4125-88ED-C85E38DCCA9B}" destId="{0D04E869-F07B-4420-90CC-6FD3F3349B09}" srcOrd="0" destOrd="0" presId="urn:microsoft.com/office/officeart/2005/8/layout/orgChart1"/>
    <dgm:cxn modelId="{CCD57E88-6AAA-4758-AF67-AF263A795FFE}" type="presParOf" srcId="{B1CD802E-3001-4125-88ED-C85E38DCCA9B}" destId="{9D07A154-6788-4FA0-BEFC-C886173559A4}" srcOrd="1" destOrd="0" presId="urn:microsoft.com/office/officeart/2005/8/layout/orgChart1"/>
    <dgm:cxn modelId="{1A5274B8-A886-4D0C-AC6B-0F644A2FD685}" type="presParOf" srcId="{51157817-1954-4474-8B41-4383C7A68A95}" destId="{941F5AE2-C096-49B7-9F81-3D173A6FD8B8}" srcOrd="1" destOrd="0" presId="urn:microsoft.com/office/officeart/2005/8/layout/orgChart1"/>
    <dgm:cxn modelId="{34845A7A-87A9-4F12-A5FA-EDC9B5BA1CAE}" type="presParOf" srcId="{941F5AE2-C096-49B7-9F81-3D173A6FD8B8}" destId="{0029B215-5FBC-42DC-BB8A-FC73705A5044}" srcOrd="0" destOrd="0" presId="urn:microsoft.com/office/officeart/2005/8/layout/orgChart1"/>
    <dgm:cxn modelId="{4941423E-EEAF-4737-B5CB-7AF18183D08C}" type="presParOf" srcId="{941F5AE2-C096-49B7-9F81-3D173A6FD8B8}" destId="{4FD02454-69D8-443D-933C-4BE64C99C063}" srcOrd="1" destOrd="0" presId="urn:microsoft.com/office/officeart/2005/8/layout/orgChart1"/>
    <dgm:cxn modelId="{87355BFB-E102-4AB5-9092-90950CC6A57A}" type="presParOf" srcId="{4FD02454-69D8-443D-933C-4BE64C99C063}" destId="{6C8DD2ED-A1F9-46D8-86A6-7D5EEE18BA15}" srcOrd="0" destOrd="0" presId="urn:microsoft.com/office/officeart/2005/8/layout/orgChart1"/>
    <dgm:cxn modelId="{ED0717A7-0EB8-46CD-BB42-164F7B4AC86B}" type="presParOf" srcId="{6C8DD2ED-A1F9-46D8-86A6-7D5EEE18BA15}" destId="{358D6427-7FBB-4812-98AA-CDED36F027A0}" srcOrd="0" destOrd="0" presId="urn:microsoft.com/office/officeart/2005/8/layout/orgChart1"/>
    <dgm:cxn modelId="{66EDEE5C-492C-4F6F-A3BF-D2B91D64388F}" type="presParOf" srcId="{6C8DD2ED-A1F9-46D8-86A6-7D5EEE18BA15}" destId="{E22AE059-D26C-4971-84FB-302F8615C383}" srcOrd="1" destOrd="0" presId="urn:microsoft.com/office/officeart/2005/8/layout/orgChart1"/>
    <dgm:cxn modelId="{4F6597A1-7961-4ADF-8E32-5A8472F939D1}" type="presParOf" srcId="{4FD02454-69D8-443D-933C-4BE64C99C063}" destId="{9EDC5294-4521-46D9-9AD1-44E9F86F2809}" srcOrd="1" destOrd="0" presId="urn:microsoft.com/office/officeart/2005/8/layout/orgChart1"/>
    <dgm:cxn modelId="{8B1D4FF5-ED66-4B2E-B5C4-EADA465C80C3}" type="presParOf" srcId="{4FD02454-69D8-443D-933C-4BE64C99C063}" destId="{DC4A4A21-954D-43B4-998F-84107DFBF2E3}" srcOrd="2" destOrd="0" presId="urn:microsoft.com/office/officeart/2005/8/layout/orgChart1"/>
    <dgm:cxn modelId="{864AF726-6678-4E38-8EC4-5603E555BB80}" type="presParOf" srcId="{941F5AE2-C096-49B7-9F81-3D173A6FD8B8}" destId="{5FE15719-E3D3-44CC-BD63-C0EFC504E3DC}" srcOrd="2" destOrd="0" presId="urn:microsoft.com/office/officeart/2005/8/layout/orgChart1"/>
    <dgm:cxn modelId="{710AB4F8-FBB1-4B46-8EDA-CBF7D42DE027}" type="presParOf" srcId="{941F5AE2-C096-49B7-9F81-3D173A6FD8B8}" destId="{9AEBE76E-C216-42D6-B4FA-3F8D71F34E80}" srcOrd="3" destOrd="0" presId="urn:microsoft.com/office/officeart/2005/8/layout/orgChart1"/>
    <dgm:cxn modelId="{D6921B4F-2BA7-4932-9D34-61D4498CBF55}" type="presParOf" srcId="{9AEBE76E-C216-42D6-B4FA-3F8D71F34E80}" destId="{F5FFA0FF-41FB-4001-BAC0-31B6FFF57F51}" srcOrd="0" destOrd="0" presId="urn:microsoft.com/office/officeart/2005/8/layout/orgChart1"/>
    <dgm:cxn modelId="{07404ACF-E14A-464D-A2B6-A14624F43196}" type="presParOf" srcId="{F5FFA0FF-41FB-4001-BAC0-31B6FFF57F51}" destId="{33E85519-3AF7-49BC-B5DF-17201E08B689}" srcOrd="0" destOrd="0" presId="urn:microsoft.com/office/officeart/2005/8/layout/orgChart1"/>
    <dgm:cxn modelId="{00156154-FD0A-43C6-85C6-90ADB068DC6A}" type="presParOf" srcId="{F5FFA0FF-41FB-4001-BAC0-31B6FFF57F51}" destId="{15F69FAB-9222-494C-8B5F-2620DFCEDA74}" srcOrd="1" destOrd="0" presId="urn:microsoft.com/office/officeart/2005/8/layout/orgChart1"/>
    <dgm:cxn modelId="{C2791FDA-DC82-42D1-A266-848837EBDCBD}" type="presParOf" srcId="{9AEBE76E-C216-42D6-B4FA-3F8D71F34E80}" destId="{4312EB30-8B9C-40C0-8007-509CF6524055}" srcOrd="1" destOrd="0" presId="urn:microsoft.com/office/officeart/2005/8/layout/orgChart1"/>
    <dgm:cxn modelId="{4347BDC8-467E-447C-AA58-9E3B2F033879}" type="presParOf" srcId="{9AEBE76E-C216-42D6-B4FA-3F8D71F34E80}" destId="{8D0CD55A-7033-4153-9FB0-C62D2C8303F7}" srcOrd="2" destOrd="0" presId="urn:microsoft.com/office/officeart/2005/8/layout/orgChart1"/>
    <dgm:cxn modelId="{34624C25-2800-4569-8875-8BB01F96137D}" type="presParOf" srcId="{941F5AE2-C096-49B7-9F81-3D173A6FD8B8}" destId="{39C135E3-DA04-4FAB-AE38-B7BC893FCA17}" srcOrd="4" destOrd="0" presId="urn:microsoft.com/office/officeart/2005/8/layout/orgChart1"/>
    <dgm:cxn modelId="{A1DE18F8-9A41-4A1B-AD9B-D17A67678847}" type="presParOf" srcId="{941F5AE2-C096-49B7-9F81-3D173A6FD8B8}" destId="{25257FD5-D2C1-4E23-B286-D3E3A385F319}" srcOrd="5" destOrd="0" presId="urn:microsoft.com/office/officeart/2005/8/layout/orgChart1"/>
    <dgm:cxn modelId="{F25A31F8-397B-4189-828B-220F554B771C}" type="presParOf" srcId="{25257FD5-D2C1-4E23-B286-D3E3A385F319}" destId="{7CCEFA4B-F94B-4413-9ADF-1A4E7887904E}" srcOrd="0" destOrd="0" presId="urn:microsoft.com/office/officeart/2005/8/layout/orgChart1"/>
    <dgm:cxn modelId="{1D604781-CF20-4D69-8A91-8DEB0C1BD5F1}" type="presParOf" srcId="{7CCEFA4B-F94B-4413-9ADF-1A4E7887904E}" destId="{04729317-74A4-42D5-9F9D-F27540133A8C}" srcOrd="0" destOrd="0" presId="urn:microsoft.com/office/officeart/2005/8/layout/orgChart1"/>
    <dgm:cxn modelId="{D91A3253-B977-4DE4-849A-316D8E0F9D63}" type="presParOf" srcId="{7CCEFA4B-F94B-4413-9ADF-1A4E7887904E}" destId="{9D0761C0-A3CE-461E-9B01-B9B2742DB6E4}" srcOrd="1" destOrd="0" presId="urn:microsoft.com/office/officeart/2005/8/layout/orgChart1"/>
    <dgm:cxn modelId="{E2C2D032-00A0-4BDD-8A43-D56C5CF87D19}" type="presParOf" srcId="{25257FD5-D2C1-4E23-B286-D3E3A385F319}" destId="{8736B066-4502-409B-B038-9987F76CF35E}" srcOrd="1" destOrd="0" presId="urn:microsoft.com/office/officeart/2005/8/layout/orgChart1"/>
    <dgm:cxn modelId="{B38778EA-7882-414D-BD02-07FE14013592}" type="presParOf" srcId="{8736B066-4502-409B-B038-9987F76CF35E}" destId="{3C7840F6-7B37-4EF3-863B-59A03067818E}" srcOrd="0" destOrd="0" presId="urn:microsoft.com/office/officeart/2005/8/layout/orgChart1"/>
    <dgm:cxn modelId="{338DB39E-582A-4B89-8F4F-FD41ED563094}" type="presParOf" srcId="{8736B066-4502-409B-B038-9987F76CF35E}" destId="{47D63B2B-A161-4A5F-942F-334062C7D3E8}" srcOrd="1" destOrd="0" presId="urn:microsoft.com/office/officeart/2005/8/layout/orgChart1"/>
    <dgm:cxn modelId="{4081113F-0FE7-48EC-9565-D1EEA474A5D4}" type="presParOf" srcId="{47D63B2B-A161-4A5F-942F-334062C7D3E8}" destId="{7D6281E1-E210-44D5-9EA6-FE0F044127F0}" srcOrd="0" destOrd="0" presId="urn:microsoft.com/office/officeart/2005/8/layout/orgChart1"/>
    <dgm:cxn modelId="{40406275-FD06-4AB4-80C4-38A6C4D24B57}" type="presParOf" srcId="{7D6281E1-E210-44D5-9EA6-FE0F044127F0}" destId="{CCC75985-C766-4624-BAE1-F527440BC792}" srcOrd="0" destOrd="0" presId="urn:microsoft.com/office/officeart/2005/8/layout/orgChart1"/>
    <dgm:cxn modelId="{7D77FCF9-49CC-4311-8C45-E42B050C9E53}" type="presParOf" srcId="{7D6281E1-E210-44D5-9EA6-FE0F044127F0}" destId="{1CD43505-EE38-4CA0-A970-CE10C3B791AC}" srcOrd="1" destOrd="0" presId="urn:microsoft.com/office/officeart/2005/8/layout/orgChart1"/>
    <dgm:cxn modelId="{597FCBC0-5189-4631-A96C-F3FAD987581F}" type="presParOf" srcId="{47D63B2B-A161-4A5F-942F-334062C7D3E8}" destId="{6D84EAF8-714B-497F-8C0F-4BD50A83CB2E}" srcOrd="1" destOrd="0" presId="urn:microsoft.com/office/officeart/2005/8/layout/orgChart1"/>
    <dgm:cxn modelId="{D637E026-9981-48AC-8068-7D4B8F4A647F}" type="presParOf" srcId="{47D63B2B-A161-4A5F-942F-334062C7D3E8}" destId="{B35013C5-4434-4DC3-BF94-6973782C67BF}" srcOrd="2" destOrd="0" presId="urn:microsoft.com/office/officeart/2005/8/layout/orgChart1"/>
    <dgm:cxn modelId="{0030BE53-2B43-4475-A66D-AB5E7C4E9066}" type="presParOf" srcId="{25257FD5-D2C1-4E23-B286-D3E3A385F319}" destId="{B12B2005-97A6-40CB-8CA5-839CF3A83254}" srcOrd="2" destOrd="0" presId="urn:microsoft.com/office/officeart/2005/8/layout/orgChart1"/>
    <dgm:cxn modelId="{253C182B-2C54-4ED1-AEA7-600083E77C81}" type="presParOf" srcId="{51157817-1954-4474-8B41-4383C7A68A95}" destId="{9C3E55B9-CC56-4310-8D0A-72A7BD8A4E08}" srcOrd="2" destOrd="0" presId="urn:microsoft.com/office/officeart/2005/8/layout/orgChart1"/>
    <dgm:cxn modelId="{32FA552E-C60C-41CE-BAAB-E5D3A7ED3A08}" type="presParOf" srcId="{9C3E55B9-CC56-4310-8D0A-72A7BD8A4E08}" destId="{C0EFF5BB-02DD-481B-9773-1CA2B441B824}" srcOrd="0" destOrd="0" presId="urn:microsoft.com/office/officeart/2005/8/layout/orgChart1"/>
    <dgm:cxn modelId="{BCE9F4EE-EA92-4264-82EA-CA4E8C7EC2F6}" type="presParOf" srcId="{9C3E55B9-CC56-4310-8D0A-72A7BD8A4E08}" destId="{F15EEE10-4623-4492-AF22-08B71573CC27}" srcOrd="1" destOrd="0" presId="urn:microsoft.com/office/officeart/2005/8/layout/orgChart1"/>
    <dgm:cxn modelId="{D1F4C65B-D83A-40E9-804B-B668E74ADD8B}" type="presParOf" srcId="{F15EEE10-4623-4492-AF22-08B71573CC27}" destId="{223954FD-6D8E-4022-829B-50EE0A5072B9}" srcOrd="0" destOrd="0" presId="urn:microsoft.com/office/officeart/2005/8/layout/orgChart1"/>
    <dgm:cxn modelId="{FF51BC95-7CB4-4CCB-A0F4-8DC0FFB18007}" type="presParOf" srcId="{223954FD-6D8E-4022-829B-50EE0A5072B9}" destId="{4641D8C9-BA5D-42CC-ADC1-3C649B6A0B98}" srcOrd="0" destOrd="0" presId="urn:microsoft.com/office/officeart/2005/8/layout/orgChart1"/>
    <dgm:cxn modelId="{562DD08E-065D-4283-B629-7CCF57CBBCD2}" type="presParOf" srcId="{223954FD-6D8E-4022-829B-50EE0A5072B9}" destId="{F85E9EDC-6F1B-4CE9-AD22-AEFD81897A4B}" srcOrd="1" destOrd="0" presId="urn:microsoft.com/office/officeart/2005/8/layout/orgChart1"/>
    <dgm:cxn modelId="{412938C4-7F4E-4860-8823-EADDA6CA5494}" type="presParOf" srcId="{F15EEE10-4623-4492-AF22-08B71573CC27}" destId="{A055BE32-F7EA-462E-BDF7-7769BF1E18DD}" srcOrd="1" destOrd="0" presId="urn:microsoft.com/office/officeart/2005/8/layout/orgChart1"/>
    <dgm:cxn modelId="{0F5B5D84-BE32-4AB9-B634-395204BAB30B}" type="presParOf" srcId="{F15EEE10-4623-4492-AF22-08B71573CC27}" destId="{6BFFB7F5-1F79-4D5B-BFE8-AFDE5DEA73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1B945-5D50-4FB8-8A16-5DD42C27036B}">
      <dsp:nvSpPr>
        <dsp:cNvPr id="0" name=""/>
        <dsp:cNvSpPr/>
      </dsp:nvSpPr>
      <dsp:spPr>
        <a:xfrm>
          <a:off x="3147218" y="2360414"/>
          <a:ext cx="1833562" cy="18335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ОРГАНИЗАЦИЯ ПОДВИЖНЫХ ИГР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415737" y="2628933"/>
        <a:ext cx="1296524" cy="1296524"/>
      </dsp:txXfrm>
    </dsp:sp>
    <dsp:sp modelId="{F17AFE05-76C0-4FF6-B16E-D70B164CBB31}">
      <dsp:nvSpPr>
        <dsp:cNvPr id="0" name=""/>
        <dsp:cNvSpPr/>
      </dsp:nvSpPr>
      <dsp:spPr>
        <a:xfrm rot="16264444">
          <a:off x="3859133" y="2114018"/>
          <a:ext cx="452587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52587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74112" y="2123006"/>
        <a:ext cx="22629" cy="22629"/>
      </dsp:txXfrm>
    </dsp:sp>
    <dsp:sp modelId="{A6902937-4000-425B-846A-2F35B7C1A551}">
      <dsp:nvSpPr>
        <dsp:cNvPr id="0" name=""/>
        <dsp:cNvSpPr/>
      </dsp:nvSpPr>
      <dsp:spPr>
        <a:xfrm>
          <a:off x="3190072" y="74666"/>
          <a:ext cx="1833562" cy="183356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УТРЕННИЕ ЧАСЫ ДО ЗАРЯДКИ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458591" y="343185"/>
        <a:ext cx="1296524" cy="1296524"/>
      </dsp:txXfrm>
    </dsp:sp>
    <dsp:sp modelId="{7EAC851D-0A2A-4F20-81FE-B9AAE526064B}">
      <dsp:nvSpPr>
        <dsp:cNvPr id="0" name=""/>
        <dsp:cNvSpPr/>
      </dsp:nvSpPr>
      <dsp:spPr>
        <a:xfrm rot="1835453">
          <a:off x="4813755" y="3867627"/>
          <a:ext cx="566630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66630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82904" y="3873764"/>
        <a:ext cx="28331" cy="28331"/>
      </dsp:txXfrm>
    </dsp:sp>
    <dsp:sp modelId="{4D47D7E0-4E33-40F6-8FAC-D3380D80431C}">
      <dsp:nvSpPr>
        <dsp:cNvPr id="0" name=""/>
        <dsp:cNvSpPr/>
      </dsp:nvSpPr>
      <dsp:spPr>
        <a:xfrm>
          <a:off x="5213360" y="3581883"/>
          <a:ext cx="1833562" cy="1833562"/>
        </a:xfrm>
        <a:prstGeom prst="ellipse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ПЕРЕД И МЕЖДУ  ЗАНЯТИЯМИ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481879" y="3850402"/>
        <a:ext cx="1296524" cy="1296524"/>
      </dsp:txXfrm>
    </dsp:sp>
    <dsp:sp modelId="{DC8A1A74-B002-416D-A1A3-AF8A3020FAE8}">
      <dsp:nvSpPr>
        <dsp:cNvPr id="0" name=""/>
        <dsp:cNvSpPr/>
      </dsp:nvSpPr>
      <dsp:spPr>
        <a:xfrm rot="8964547">
          <a:off x="2747613" y="3867627"/>
          <a:ext cx="566630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66630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16763" y="3873764"/>
        <a:ext cx="28331" cy="28331"/>
      </dsp:txXfrm>
    </dsp:sp>
    <dsp:sp modelId="{43AA4F13-9683-478C-A29B-2E3B724FEBE7}">
      <dsp:nvSpPr>
        <dsp:cNvPr id="0" name=""/>
        <dsp:cNvSpPr/>
      </dsp:nvSpPr>
      <dsp:spPr>
        <a:xfrm>
          <a:off x="1081077" y="3581883"/>
          <a:ext cx="1833562" cy="1833562"/>
        </a:xfrm>
        <a:prstGeom prst="ellipse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НА УТРЕННЕЙ ИЛИ ВЕЧЕРНЕЙ ПРОГУЛКЕ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349596" y="3850402"/>
        <a:ext cx="1296524" cy="1296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3C9A2-1B96-42C6-9342-833494BBD69A}">
      <dsp:nvSpPr>
        <dsp:cNvPr id="0" name=""/>
        <dsp:cNvSpPr/>
      </dsp:nvSpPr>
      <dsp:spPr>
        <a:xfrm>
          <a:off x="3778260" y="2127175"/>
          <a:ext cx="2509752" cy="968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158"/>
              </a:lnTo>
              <a:lnTo>
                <a:pt x="2509752" y="582158"/>
              </a:lnTo>
              <a:lnTo>
                <a:pt x="2509752" y="968144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24891-A6A3-4A34-A969-5301C68679A2}">
      <dsp:nvSpPr>
        <dsp:cNvPr id="0" name=""/>
        <dsp:cNvSpPr/>
      </dsp:nvSpPr>
      <dsp:spPr>
        <a:xfrm>
          <a:off x="1839986" y="2127175"/>
          <a:ext cx="1938273" cy="968144"/>
        </a:xfrm>
        <a:custGeom>
          <a:avLst/>
          <a:gdLst/>
          <a:ahLst/>
          <a:cxnLst/>
          <a:rect l="0" t="0" r="0" b="0"/>
          <a:pathLst>
            <a:path>
              <a:moveTo>
                <a:pt x="1938273" y="0"/>
              </a:moveTo>
              <a:lnTo>
                <a:pt x="1938273" y="582158"/>
              </a:lnTo>
              <a:lnTo>
                <a:pt x="0" y="582158"/>
              </a:lnTo>
              <a:lnTo>
                <a:pt x="0" y="968144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E0056-EDD3-4775-9A24-56881D8942EE}">
      <dsp:nvSpPr>
        <dsp:cNvPr id="0" name=""/>
        <dsp:cNvSpPr/>
      </dsp:nvSpPr>
      <dsp:spPr>
        <a:xfrm>
          <a:off x="1940232" y="289147"/>
          <a:ext cx="3676054" cy="1838027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ИГРЫ, ПОСТРОЕННЫЕ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НА ДВИЖЕНИИ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940232" y="289147"/>
        <a:ext cx="3676054" cy="1838027"/>
      </dsp:txXfrm>
    </dsp:sp>
    <dsp:sp modelId="{98540955-A642-477F-ACFA-673F6E69A4DE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ПОДВИЖНЫЕ ИГРЫ С ПРАВИЛАМИ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959" y="3095319"/>
        <a:ext cx="3676054" cy="1838027"/>
      </dsp:txXfrm>
    </dsp:sp>
    <dsp:sp modelId="{2C2B1088-9C7F-4C05-858D-ECF55068A85F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</a:rPr>
            <a:t>СПОРТИВНЫЕ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449985" y="3095319"/>
        <a:ext cx="3676054" cy="18380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FF5BB-02DD-481B-9773-1CA2B441B824}">
      <dsp:nvSpPr>
        <dsp:cNvPr id="0" name=""/>
        <dsp:cNvSpPr/>
      </dsp:nvSpPr>
      <dsp:spPr>
        <a:xfrm>
          <a:off x="3590478" y="1031420"/>
          <a:ext cx="216172" cy="947042"/>
        </a:xfrm>
        <a:custGeom>
          <a:avLst/>
          <a:gdLst/>
          <a:ahLst/>
          <a:cxnLst/>
          <a:rect l="0" t="0" r="0" b="0"/>
          <a:pathLst>
            <a:path>
              <a:moveTo>
                <a:pt x="216172" y="0"/>
              </a:moveTo>
              <a:lnTo>
                <a:pt x="216172" y="947042"/>
              </a:lnTo>
              <a:lnTo>
                <a:pt x="0" y="9470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840F6-7B37-4EF3-863B-59A03067818E}">
      <dsp:nvSpPr>
        <dsp:cNvPr id="0" name=""/>
        <dsp:cNvSpPr/>
      </dsp:nvSpPr>
      <dsp:spPr>
        <a:xfrm>
          <a:off x="5474270" y="3954900"/>
          <a:ext cx="308818" cy="947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7042"/>
              </a:lnTo>
              <a:lnTo>
                <a:pt x="308818" y="9470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135E3-DA04-4FAB-AE38-B7BC893FCA17}">
      <dsp:nvSpPr>
        <dsp:cNvPr id="0" name=""/>
        <dsp:cNvSpPr/>
      </dsp:nvSpPr>
      <dsp:spPr>
        <a:xfrm>
          <a:off x="3806651" y="1031420"/>
          <a:ext cx="2491134" cy="1894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913"/>
              </a:lnTo>
              <a:lnTo>
                <a:pt x="2491134" y="1677913"/>
              </a:lnTo>
              <a:lnTo>
                <a:pt x="2491134" y="1894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15719-E3D3-44CC-BD63-C0EFC504E3DC}">
      <dsp:nvSpPr>
        <dsp:cNvPr id="0" name=""/>
        <dsp:cNvSpPr/>
      </dsp:nvSpPr>
      <dsp:spPr>
        <a:xfrm>
          <a:off x="3760931" y="1031420"/>
          <a:ext cx="91440" cy="18940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94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9B215-5FBC-42DC-BB8A-FC73705A5044}">
      <dsp:nvSpPr>
        <dsp:cNvPr id="0" name=""/>
        <dsp:cNvSpPr/>
      </dsp:nvSpPr>
      <dsp:spPr>
        <a:xfrm>
          <a:off x="1358380" y="1031420"/>
          <a:ext cx="2448270" cy="1894085"/>
        </a:xfrm>
        <a:custGeom>
          <a:avLst/>
          <a:gdLst/>
          <a:ahLst/>
          <a:cxnLst/>
          <a:rect l="0" t="0" r="0" b="0"/>
          <a:pathLst>
            <a:path>
              <a:moveTo>
                <a:pt x="2448270" y="0"/>
              </a:moveTo>
              <a:lnTo>
                <a:pt x="2448270" y="1677913"/>
              </a:lnTo>
              <a:lnTo>
                <a:pt x="0" y="1677913"/>
              </a:lnTo>
              <a:lnTo>
                <a:pt x="0" y="1894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4E869-F07B-4420-90CC-6FD3F3349B09}">
      <dsp:nvSpPr>
        <dsp:cNvPr id="0" name=""/>
        <dsp:cNvSpPr/>
      </dsp:nvSpPr>
      <dsp:spPr>
        <a:xfrm>
          <a:off x="2777256" y="2025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ПОДВИЖНЫЕ ИГРЫ В ДОУ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2777256" y="2025"/>
        <a:ext cx="2058789" cy="1029394"/>
      </dsp:txXfrm>
    </dsp:sp>
    <dsp:sp modelId="{358D6427-7FBB-4812-98AA-CDED36F027A0}">
      <dsp:nvSpPr>
        <dsp:cNvPr id="0" name=""/>
        <dsp:cNvSpPr/>
      </dsp:nvSpPr>
      <dsp:spPr>
        <a:xfrm>
          <a:off x="328986" y="2925506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БЕССЮЖЕТНЫЕ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328986" y="2925506"/>
        <a:ext cx="2058789" cy="1029394"/>
      </dsp:txXfrm>
    </dsp:sp>
    <dsp:sp modelId="{33E85519-3AF7-49BC-B5DF-17201E08B689}">
      <dsp:nvSpPr>
        <dsp:cNvPr id="0" name=""/>
        <dsp:cNvSpPr/>
      </dsp:nvSpPr>
      <dsp:spPr>
        <a:xfrm>
          <a:off x="2777256" y="2925506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НАРОДНЫЕ ДЕТСКИЕ ИГРЫ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2777256" y="2925506"/>
        <a:ext cx="2058789" cy="1029394"/>
      </dsp:txXfrm>
    </dsp:sp>
    <dsp:sp modelId="{04729317-74A4-42D5-9F9D-F27540133A8C}">
      <dsp:nvSpPr>
        <dsp:cNvPr id="0" name=""/>
        <dsp:cNvSpPr/>
      </dsp:nvSpPr>
      <dsp:spPr>
        <a:xfrm>
          <a:off x="5268391" y="2925506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ИГРЫ-ЗАБАВЫ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5268391" y="2925506"/>
        <a:ext cx="2058789" cy="1029394"/>
      </dsp:txXfrm>
    </dsp:sp>
    <dsp:sp modelId="{CCC75985-C766-4624-BAE1-F527440BC792}">
      <dsp:nvSpPr>
        <dsp:cNvPr id="0" name=""/>
        <dsp:cNvSpPr/>
      </dsp:nvSpPr>
      <dsp:spPr>
        <a:xfrm>
          <a:off x="5783088" y="4387246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ИГРЫ В РАЗНЫХ ПРИРОДНЫХ УСЛОВИЯХ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5783088" y="4387246"/>
        <a:ext cx="2058789" cy="1029394"/>
      </dsp:txXfrm>
    </dsp:sp>
    <dsp:sp modelId="{4641D8C9-BA5D-42CC-ADC1-3C649B6A0B98}">
      <dsp:nvSpPr>
        <dsp:cNvPr id="0" name=""/>
        <dsp:cNvSpPr/>
      </dsp:nvSpPr>
      <dsp:spPr>
        <a:xfrm>
          <a:off x="1531689" y="1463766"/>
          <a:ext cx="2058789" cy="102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СЮЖЕТНЫЕ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1531689" y="1463766"/>
        <a:ext cx="2058789" cy="1029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A6266-A8BA-49CE-998C-CB1E3FBCC9A5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FD429-3B6C-4097-9004-803676296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D429-3B6C-4097-9004-8036762960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3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D429-3B6C-4097-9004-8036762960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3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2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6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1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8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8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8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2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6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6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4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E788-F60C-4C81-9386-BD2851C38B48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FBA22-3419-4A66-A8ED-A40E671FE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4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ovrashok.com.ua/images/Sep/16/27e55529328e0ce4788ecb0f414b1cff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92289" y="2116723"/>
            <a:ext cx="72074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ДВИГАТЕЛЬНО-ИГРОВАЯ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АКТИВНОСТЬ ДЕТЕЙ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4"/>
          <a:stretch/>
        </p:blipFill>
        <p:spPr>
          <a:xfrm>
            <a:off x="2900362" y="862310"/>
            <a:ext cx="6391274" cy="570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4" y="887506"/>
            <a:ext cx="3980329" cy="5970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12" y="887506"/>
            <a:ext cx="3980329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H:\DCIM\100MEDIA\IMAG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92" y="1257485"/>
            <a:ext cx="3213236" cy="48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DCIM\100MEDIA\IMAG0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4" y="224359"/>
            <a:ext cx="3270363" cy="49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DCIM\100MEDIA\IMAG0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64" y="1551434"/>
            <a:ext cx="3418575" cy="4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6674" y="5535204"/>
            <a:ext cx="3448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БЕССЮЖЕТНЫЕ ИГРЫ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DCIM\100MEDIA\IMAG0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09" y="880859"/>
            <a:ext cx="4195483" cy="59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DCIM\100MEDIA\IMAG03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2"/>
          <a:stretch/>
        </p:blipFill>
        <p:spPr bwMode="auto">
          <a:xfrm>
            <a:off x="-1" y="196055"/>
            <a:ext cx="4371860" cy="51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06369" y="1796253"/>
            <a:ext cx="27911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Игры – забавы,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 аттракционы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31" y="0"/>
            <a:ext cx="6001869" cy="45014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82" y="2881030"/>
            <a:ext cx="5302626" cy="39769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681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Игры – забавы, аттракционы.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Они часто проводятся во время досугов,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на физкультурных праздниках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фото О.Ю\IMG_2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371" y="150316"/>
            <a:ext cx="5128371" cy="3418886"/>
          </a:xfrm>
          <a:prstGeom prst="rect">
            <a:avLst/>
          </a:prstGeom>
          <a:noFill/>
        </p:spPr>
      </p:pic>
      <p:pic>
        <p:nvPicPr>
          <p:cNvPr id="4" name="Picture 4" descr="E:\фото О.Ю\IMG_2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59" y="3643336"/>
            <a:ext cx="5056094" cy="3214664"/>
          </a:xfrm>
          <a:prstGeom prst="rect">
            <a:avLst/>
          </a:prstGeom>
          <a:noFill/>
        </p:spPr>
      </p:pic>
      <p:pic>
        <p:nvPicPr>
          <p:cNvPr id="5" name="Picture 5" descr="E:\фото О.Ю\IMG_2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371" y="3643336"/>
            <a:ext cx="5128371" cy="340502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9059" y="105617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Игры – забавы веселое зрелище, развлечение для детей, доставляющее им радость, но в то же время они требуют от участников двигательных умений, ловкости, сноровки.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3" y="2807073"/>
            <a:ext cx="4410636" cy="3307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19" y="932327"/>
            <a:ext cx="4831976" cy="3623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81" y="3421434"/>
            <a:ext cx="4529419" cy="33970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9931" y="1136679"/>
            <a:ext cx="33201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Игры со спортивным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инвентарем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50" y="1042988"/>
            <a:ext cx="109728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Методические основы организации подвижных игр </a:t>
            </a:r>
            <a:r>
              <a:rPr lang="ru-RU" sz="2800" dirty="0" smtClean="0"/>
              <a:t>Педагогическое руководство подвижными играми имеет свои особенности. Наиболее важными моментами организации и проведения их с малышами являются: </a:t>
            </a:r>
          </a:p>
          <a:p>
            <a:r>
              <a:rPr lang="ru-RU" sz="2800" dirty="0" smtClean="0"/>
              <a:t>● определение подвижным играм места в режиме дня; </a:t>
            </a:r>
          </a:p>
          <a:p>
            <a:r>
              <a:rPr lang="ru-RU" sz="2800" dirty="0" smtClean="0"/>
              <a:t>● правильный выбор подвижной игры; </a:t>
            </a:r>
          </a:p>
          <a:p>
            <a:r>
              <a:rPr lang="ru-RU" sz="2800" dirty="0" smtClean="0"/>
              <a:t>● постепенное усложнение подвижных игр и упражнений; </a:t>
            </a:r>
          </a:p>
          <a:p>
            <a:r>
              <a:rPr lang="ru-RU" sz="2800" dirty="0" smtClean="0"/>
              <a:t>● предварительная подготовка в конкретной игре;</a:t>
            </a:r>
          </a:p>
          <a:p>
            <a:r>
              <a:rPr lang="ru-RU" sz="2800" dirty="0" smtClean="0"/>
              <a:t>● организация непосредственного руководства проведения игр; </a:t>
            </a:r>
          </a:p>
          <a:p>
            <a:r>
              <a:rPr lang="ru-RU" sz="2800" dirty="0" smtClean="0"/>
              <a:t>● реализация подхода к каждому ребенку; </a:t>
            </a:r>
          </a:p>
          <a:p>
            <a:r>
              <a:rPr lang="ru-RU" sz="2800" dirty="0" smtClean="0"/>
              <a:t>● создание необходимых условий для проведения игр и игровых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упражнений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3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487" y="885736"/>
            <a:ext cx="108299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Воспитательное и образовательное значение подвижных игр значительно усилится, если при повторении постепенно их усложнить или несколько видоизменить. Это можно достичь разными путями: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0575" y="2143662"/>
            <a:ext cx="108537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4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smtClean="0"/>
              <a:t>включив </a:t>
            </a:r>
            <a:r>
              <a:rPr lang="ru-RU" sz="2400" dirty="0" smtClean="0"/>
              <a:t>в подвижную игру новые движения, потребовав более точного выполнения двигательного задания;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изменяя характер движений (быстро, медленно, бесшумно);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предлагая выполнить одно и тоже движение при разном построении и в разных ситуациях: ходьба группой по кругу, взявшись за руки, парами или врассыпную, от ловящего на свои места и т.п.;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внося в игры некоторые элементы разнообразия, повышающие интерес детей, побуждая их к большей активности, проявлению инициативы, самостоятельности, а часто и творчества, выдумки. Так, при повторении игры «Поезд» педагог предлагает детям во время остановки выйти погулять на лужайку, собирать цветы, ягоды и т.п.;</a:t>
            </a:r>
          </a:p>
        </p:txBody>
      </p:sp>
    </p:spTree>
    <p:extLst>
      <p:ext uri="{BB962C8B-B14F-4D97-AF65-F5344CB8AC3E}">
        <p14:creationId xmlns:p14="http://schemas.microsoft.com/office/powerpoint/2010/main" val="9571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050" y="1305342"/>
            <a:ext cx="10572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используя в играх новые пособия, которые сами по себе привлекают внимание детей и вызывают желание играть;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повторяя одну и ту же игру в течение года в разных условиях: в групповой комнате, зале, в групповой комнате, зале, полянке;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меняя количество детей, одновременно действующих в игре. Например, в небольшом коллективе маленькому ребенку легче ориентироваться, он легче находит свое место, чаще вовлекаться в игровое действие;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создавая варианты подвижных игр, особенно для детей 4-го года жизни, за счет изменения условий проведения их и внесения дополнений в двигательные задания. Например, при повторении подвижных игр увеличить расстояние для бега, усложнить ориентировку детей в пространстве, применить другие пособия.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59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162" y="662268"/>
            <a:ext cx="1093245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Общие методические принципы: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b="0" i="0" dirty="0" smtClean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I.    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Планирование двигательно-игровой деятельности.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II.    Создание специальной для двигательно-игровой деятельности предметно – пространственной развивающей среды. Проектирование двигательно-игровой деятельности, осуществляется при соблюдении основных принципов построения предметно – пространственной среды: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    обеспечение баланса между совместной и индивидуальной деятельностью детей;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Georgia" panose="02040502050405020303" pitchFamily="18" charset="0"/>
              </a:rPr>
              <a:t>    организация «зон приватности»;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Georgia" panose="02040502050405020303" pitchFamily="18" charset="0"/>
              </a:rPr>
              <a:t>    предоставление права и свободы выбора;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Georgia" panose="02040502050405020303" pitchFamily="18" charset="0"/>
              </a:rPr>
              <a:t>    создание условий для моделирования, поиска, экспериментирования;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Georgia" panose="02040502050405020303" pitchFamily="18" charset="0"/>
              </a:rPr>
              <a:t>    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полифункциональность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использования помещения и оборудования;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Georgia" panose="02040502050405020303" pitchFamily="18" charset="0"/>
              </a:rPr>
              <a:t>    возрастная и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полоролевая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адресованность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оборудования и материалов.</a:t>
            </a:r>
          </a:p>
          <a:p>
            <a:r>
              <a:rPr lang="ru-RU" b="0" i="0" dirty="0" smtClean="0">
                <a:effectLst/>
                <a:latin typeface="Georgia" panose="02040502050405020303" pitchFamily="18" charset="0"/>
              </a:rPr>
              <a:t>III.    Обеспечение взаимодействия со всеми специалистами ДОУ – в специально организованной деятельности, т.е. на занятиях, в игровой деятельности и в самостоятельной деятельности детей.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IV.    Проведение занятий в занимательной, интересной детям форме, по возможности основываясь на сюжетном построении.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V.    Расширение возможностей ребенка, работа в «зоне его ближайшего развития» (Л.С. Выготский), а не тактика доступности.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VI.    Осуществление индивидуального подхода к ребенку, уважение к личности ребенка, вера в его способности и возможности. •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0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8913" y="2071688"/>
            <a:ext cx="7427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259" y="726141"/>
            <a:ext cx="99911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Основные принципы использования подвижных игр дидактической направленности: 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0" i="0" dirty="0" smtClean="0">
                <a:effectLst/>
                <a:latin typeface="Georgia" panose="02040502050405020303" pitchFamily="18" charset="0"/>
              </a:rPr>
              <a:t>•</a:t>
            </a:r>
            <a:r>
              <a:rPr lang="ru-RU" b="0" i="0" dirty="0" smtClean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    </a:t>
            </a:r>
            <a:r>
              <a:rPr lang="ru-RU" sz="2400" b="0" i="0" dirty="0" smtClean="0">
                <a:effectLst/>
                <a:latin typeface="Georgia" panose="02040502050405020303" pitchFamily="18" charset="0"/>
              </a:rPr>
              <a:t>активность и осознанность;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постепенность – от знакомых игр к незнакомым, постепенное усложнение программного содержания;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соответствие возрастным и физическим особенностям детей;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соответствие месту – место, время и условие поставленных дидактических задач.</a:t>
            </a:r>
            <a:endParaRPr lang="ru-RU" sz="2400" b="0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8482" y="4050128"/>
            <a:ext cx="94981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при отборе игр  учитываются следующие требования: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•</a:t>
            </a: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игра должна развивать способности детей (быстроту реакции, пространственные, временные отношения и т.д.)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степень сложности должна соответствовать знаниям, умениям, навыкам нашей группы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Georgia" panose="02040502050405020303" pitchFamily="18" charset="0"/>
              </a:rPr>
              <a:t>    постепенный переход от индивидуальных игр к играм с совместными действиями, разделив детей на подгруппы.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9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0005" y="1794342"/>
            <a:ext cx="85119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Прогулка – одна из сложнейших видов деятельности воспитателя, важнейший режимный момент, требующий от педагога высокого профессионализма. В процессе ежедневного проведения на прогулке подвижных игр и физических упражнений расширяется двигательный опыт детей, совершенствуются имеющиеся у них навыки в основных движениях; развивается ловкость, быстрота, выносливость; формируется самостоятельность, активность, положительные отношения со сверстниками, развиваются познавательные интересы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9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6838719"/>
              </p:ext>
            </p:extLst>
          </p:nvPr>
        </p:nvGraphicFramePr>
        <p:xfrm>
          <a:off x="2146300" y="6910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75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99103737"/>
              </p:ext>
            </p:extLst>
          </p:nvPr>
        </p:nvGraphicFramePr>
        <p:xfrm>
          <a:off x="2217738" y="12911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78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20731697"/>
              </p:ext>
            </p:extLst>
          </p:nvPr>
        </p:nvGraphicFramePr>
        <p:xfrm>
          <a:off x="1979611" y="13197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4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" y="0"/>
            <a:ext cx="6192371" cy="41282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68675" y="1309639"/>
            <a:ext cx="514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Сюжетные подвижные игры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59" y="2538506"/>
            <a:ext cx="6479241" cy="431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ch.znate.ru/tw_files2/urls_8/21/d-20624/20624_html_5186ad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1"/>
            <a:ext cx="12192001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6" y="1057696"/>
            <a:ext cx="3714752" cy="5572129"/>
          </a:xfrm>
          <a:prstGeom prst="rect">
            <a:avLst/>
          </a:prstGeom>
        </p:spPr>
      </p:pic>
      <p:pic>
        <p:nvPicPr>
          <p:cNvPr id="4" name="Picture 2" descr="F:\IMG_4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765" r="36894" b="-765"/>
          <a:stretch/>
        </p:blipFill>
        <p:spPr bwMode="auto">
          <a:xfrm>
            <a:off x="845952" y="686225"/>
            <a:ext cx="44596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7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534</Words>
  <Application>Microsoft Office PowerPoint</Application>
  <PresentationFormat>Произвольный</PresentationFormat>
  <Paragraphs>71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Алексей</cp:lastModifiedBy>
  <cp:revision>23</cp:revision>
  <dcterms:created xsi:type="dcterms:W3CDTF">2015-12-16T12:08:14Z</dcterms:created>
  <dcterms:modified xsi:type="dcterms:W3CDTF">2015-12-16T16:38:20Z</dcterms:modified>
</cp:coreProperties>
</file>