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2" autoAdjust="0"/>
    <p:restoredTop sz="94662" autoAdjust="0"/>
  </p:normalViewPr>
  <p:slideViewPr>
    <p:cSldViewPr>
      <p:cViewPr>
        <p:scale>
          <a:sx n="70" d="100"/>
          <a:sy n="7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255638"/>
            <a:ext cx="7948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Тактильная </a:t>
            </a:r>
            <a:r>
              <a:rPr lang="ru-RU" sz="3200" i="1" u="sng" dirty="0">
                <a:latin typeface="Times New Roman" pitchFamily="18" charset="0"/>
                <a:cs typeface="Times New Roman" pitchFamily="18" charset="0"/>
              </a:rPr>
              <a:t>дорожка или </a:t>
            </a:r>
            <a:endParaRPr lang="ru-RU" sz="32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u="sng" dirty="0">
                <a:latin typeface="Times New Roman" pitchFamily="18" charset="0"/>
                <a:cs typeface="Times New Roman" pitchFamily="18" charset="0"/>
              </a:rPr>
              <a:t>пальчиковый тренажер» </a:t>
            </a:r>
            <a:endParaRPr lang="ru-RU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313975" y="4725144"/>
            <a:ext cx="5486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err="1" smtClean="0"/>
              <a:t>Бервинова</a:t>
            </a:r>
            <a:r>
              <a:rPr lang="ru-RU" dirty="0" smtClean="0"/>
              <a:t> Наталья Николаевна</a:t>
            </a:r>
            <a:endParaRPr lang="ru-RU" dirty="0"/>
          </a:p>
          <a:p>
            <a:pPr algn="r"/>
            <a:r>
              <a:rPr lang="ru-RU" dirty="0" smtClean="0"/>
              <a:t>                                           Воспитатель</a:t>
            </a:r>
            <a:endParaRPr lang="ru-RU" dirty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            МБОУ </a:t>
            </a:r>
            <a:r>
              <a:rPr lang="ru-RU" dirty="0"/>
              <a:t>«</a:t>
            </a:r>
            <a:r>
              <a:rPr lang="ru-RU" dirty="0" err="1"/>
              <a:t>Ягуновская</a:t>
            </a:r>
            <a:r>
              <a:rPr lang="ru-RU" dirty="0"/>
              <a:t> СОШ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3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221159"/>
            <a:ext cx="56886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Шаг 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В </a:t>
            </a:r>
            <a:r>
              <a:rPr lang="ru-RU" sz="3200" dirty="0"/>
              <a:t>зависимости от поделки нам понадобится: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2" y="3405869"/>
            <a:ext cx="3747616" cy="312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67844" y="1412776"/>
            <a:ext cx="5929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Фетр </a:t>
            </a:r>
            <a:r>
              <a:rPr lang="ru-RU" sz="2400" dirty="0"/>
              <a:t>разных видов и </a:t>
            </a:r>
            <a:r>
              <a:rPr lang="ru-RU" sz="2400" dirty="0" smtClean="0"/>
              <a:t>цветов.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 Элементы</a:t>
            </a:r>
            <a:r>
              <a:rPr lang="ru-RU" sz="2400" dirty="0"/>
              <a:t> для </a:t>
            </a:r>
            <a:r>
              <a:rPr lang="ru-RU" sz="2400" dirty="0" smtClean="0"/>
              <a:t>декорирования: детские </a:t>
            </a:r>
            <a:r>
              <a:rPr lang="ru-RU" sz="2400" dirty="0"/>
              <a:t>пуговицы, нашивки, пряжа и </a:t>
            </a:r>
            <a:r>
              <a:rPr lang="ru-RU" sz="2400" dirty="0" smtClean="0"/>
              <a:t> фетровые аппликации, помпоны, объемные самоклеющиеся подушечки и т</a:t>
            </a:r>
            <a:r>
              <a:rPr lang="ru-RU" sz="2400" dirty="0"/>
              <a:t>. </a:t>
            </a:r>
            <a:r>
              <a:rPr lang="ru-RU" sz="2400" dirty="0" smtClean="0"/>
              <a:t>п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Инструменты</a:t>
            </a:r>
            <a:r>
              <a:rPr lang="ru-RU" sz="2400" dirty="0"/>
              <a:t>: ножницы, нитки в тон фетра </a:t>
            </a:r>
            <a:r>
              <a:rPr lang="ru-RU" sz="2400" dirty="0" smtClean="0"/>
              <a:t>, канцелярский </a:t>
            </a:r>
            <a:r>
              <a:rPr lang="ru-RU" sz="2400" dirty="0"/>
              <a:t>нож, </a:t>
            </a:r>
            <a:r>
              <a:rPr lang="ru-RU" sz="2400" dirty="0" smtClean="0"/>
              <a:t>фигурные ножницы, клеевой пистолет.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58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Подготовка основы для  тактильной дорожки.</a:t>
            </a:r>
          </a:p>
          <a:p>
            <a:r>
              <a:rPr lang="ru-RU" sz="2400" dirty="0"/>
              <a:t>Вырезаем  </a:t>
            </a:r>
            <a:r>
              <a:rPr lang="ru-RU" sz="2400" dirty="0" smtClean="0"/>
              <a:t>прямоугольник  \ 10х20см\ </a:t>
            </a:r>
            <a:r>
              <a:rPr lang="ru-RU" sz="2400" dirty="0"/>
              <a:t>из жесткого фетра (фетр желательно не тоньше </a:t>
            </a:r>
            <a:r>
              <a:rPr lang="ru-RU" sz="2400" dirty="0" smtClean="0"/>
              <a:t>3мм).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1585" r="7757" b="5809"/>
          <a:stretch/>
        </p:blipFill>
        <p:spPr>
          <a:xfrm>
            <a:off x="5220072" y="2256593"/>
            <a:ext cx="3376460" cy="237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264417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Вырезаем еще один прямоугольник</a:t>
            </a:r>
          </a:p>
          <a:p>
            <a:r>
              <a:rPr lang="ru-RU" sz="2400" dirty="0" smtClean="0"/>
              <a:t>\8х19см\ -  он будет служить  фоном тактильной дорожки.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t="4977" r="10288"/>
          <a:stretch/>
        </p:blipFill>
        <p:spPr>
          <a:xfrm>
            <a:off x="539552" y="4213830"/>
            <a:ext cx="3295453" cy="245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6" y="-29475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9" y="846623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Заготовка выкройки – шаблоны. Готовую выкройку перенести на </a:t>
            </a:r>
            <a:r>
              <a:rPr lang="ru-RU" sz="2000" b="1" dirty="0"/>
              <a:t>Ф</a:t>
            </a:r>
            <a:r>
              <a:rPr lang="ru-RU" sz="2400" dirty="0"/>
              <a:t>етр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smtClean="0"/>
              <a:t>обвести  </a:t>
            </a:r>
            <a:r>
              <a:rPr lang="ru-RU" sz="2400" dirty="0"/>
              <a:t>и вырезать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\Если это необходимо\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91032"/>
            <a:ext cx="11480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13200"/>
            <a:ext cx="2530185" cy="224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36" y="2713200"/>
            <a:ext cx="2083440" cy="348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2" y="2739169"/>
            <a:ext cx="1816794" cy="197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11480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1374796"/>
            <a:ext cx="842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Подбор  </a:t>
            </a:r>
            <a:r>
              <a:rPr lang="ru-RU" sz="2400" dirty="0"/>
              <a:t>сенсорного  материала \ Пуговички </a:t>
            </a:r>
            <a:r>
              <a:rPr lang="ru-RU" sz="2400" dirty="0" smtClean="0"/>
              <a:t> </a:t>
            </a:r>
            <a:r>
              <a:rPr lang="ru-RU" sz="2400" dirty="0"/>
              <a:t>пластиковые и деревянные, с различной текстурой</a:t>
            </a:r>
            <a:r>
              <a:rPr lang="ru-RU" sz="2400" dirty="0" smtClean="0"/>
              <a:t>, помпоны,  любые декоративные элементы,  </a:t>
            </a:r>
            <a:r>
              <a:rPr lang="ru-RU" sz="2400" dirty="0"/>
              <a:t>что добавляет разнообразных тактильных </a:t>
            </a:r>
            <a:r>
              <a:rPr lang="ru-RU" sz="2400" dirty="0" smtClean="0"/>
              <a:t>ощущений\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3" y="4293096"/>
            <a:ext cx="3145706" cy="190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" y="3444860"/>
            <a:ext cx="2628109" cy="267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20479"/>
            <a:ext cx="2528893" cy="185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5" y="133741"/>
            <a:ext cx="10102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399" y="1390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033" y="605880"/>
            <a:ext cx="7569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Как соединять фетровые детали и декор</a:t>
            </a:r>
            <a:r>
              <a:rPr lang="en-US" sz="2400" b="1" i="1" dirty="0" smtClean="0"/>
              <a:t>:</a:t>
            </a:r>
            <a:endParaRPr lang="ru-RU" sz="2400" b="1" i="1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Шитье \Для этого подходят самые разные нитки.\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Склеивание \Момент – кристалл, ПВА и клеевой карандаш, клеевой пистолет, двухсторонний скотч, а так же самоклеющиеся подушечки.\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8" y="2544872"/>
            <a:ext cx="2405420" cy="240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93096"/>
            <a:ext cx="2353816" cy="235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77" y="3429000"/>
            <a:ext cx="2150368" cy="215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12769"/>
            <a:ext cx="2114475" cy="226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9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79348"/>
            <a:ext cx="10102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16552" y="545889"/>
            <a:ext cx="4393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Далее «полет» вашей фантазии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1014915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Каждая </a:t>
            </a:r>
            <a:r>
              <a:rPr lang="ru-RU" sz="2400" i="1" dirty="0" smtClean="0"/>
              <a:t>тактильная-дорожка </a:t>
            </a:r>
            <a:r>
              <a:rPr lang="ru-RU" sz="2400" i="1" dirty="0"/>
              <a:t>«рассказывает» свою историю, чтобы </a:t>
            </a:r>
            <a:r>
              <a:rPr lang="ru-RU" sz="2400" i="1" dirty="0" smtClean="0"/>
              <a:t>дошкольнику  </a:t>
            </a:r>
            <a:r>
              <a:rPr lang="ru-RU" sz="2400" i="1" dirty="0"/>
              <a:t>было интереснее играть</a:t>
            </a:r>
            <a:r>
              <a:rPr lang="ru-RU" sz="2400" i="1" dirty="0" smtClean="0"/>
              <a:t>.</a:t>
            </a:r>
          </a:p>
          <a:p>
            <a:pPr algn="ctr"/>
            <a:r>
              <a:rPr lang="ru-RU" sz="2400" i="1" dirty="0" smtClean="0"/>
              <a:t> </a:t>
            </a:r>
            <a:r>
              <a:rPr lang="ru-RU" sz="2400" i="1" dirty="0"/>
              <a:t>Например, бабочка летит в свой домик и по дороге собирает цветочки.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03" y="2582395"/>
            <a:ext cx="4421827" cy="315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71" y="3501008"/>
            <a:ext cx="4596275" cy="312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772816"/>
            <a:ext cx="6260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Bookman Old Style" pitchFamily="18" charset="0"/>
              </a:rPr>
              <a:t>Спасибо за внимание</a:t>
            </a:r>
            <a:endParaRPr lang="ru-RU" sz="4000" b="1" i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" y="3722914"/>
            <a:ext cx="9144000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202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</dc:creator>
  <cp:lastModifiedBy>Максим</cp:lastModifiedBy>
  <cp:revision>23</cp:revision>
  <dcterms:created xsi:type="dcterms:W3CDTF">2018-10-25T15:09:39Z</dcterms:created>
  <dcterms:modified xsi:type="dcterms:W3CDTF">2018-11-01T16:27:11Z</dcterms:modified>
</cp:coreProperties>
</file>