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2" r:id="rId8"/>
    <p:sldId id="275" r:id="rId9"/>
    <p:sldId id="261" r:id="rId10"/>
    <p:sldId id="262" r:id="rId11"/>
    <p:sldId id="263" r:id="rId12"/>
    <p:sldId id="276" r:id="rId13"/>
    <p:sldId id="264" r:id="rId14"/>
    <p:sldId id="274" r:id="rId15"/>
    <p:sldId id="26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2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9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8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7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1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4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0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7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2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BA1F6-91C4-4D56-A820-FAA41FDB4C04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300B-684F-4A05-A5A7-0FC54740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060848"/>
            <a:ext cx="5472608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Сказка о том,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почему нельзя говорить «плохие» слова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789040"/>
            <a:ext cx="2840360" cy="7696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Подготовила: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Ирина Юрьевна Гусева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Детские - Дорога, дорога ведет от порога (minu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10527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489" y="1598199"/>
            <a:ext cx="5040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Есть способ их расколдовать — обрадовала волшебница, — «Колючие» слова снова станут приятными, если их не говорить. Ведь каждый раз, когда их произносят, то колючки только глубже впиваются в слово. Если их никто не использует, то, потихоньку, колючки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отвалятся сами по себе.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3184" y="1528695"/>
            <a:ext cx="53595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 тех самых пор родители стали запрещать говорить своим детям «плохие» слова — они ранят и того, кто их говорит, и того, кому их говорят. Произнося их, дети и взрослые начинают плохо себя чувствовать, иногда даже болеть.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2281" y="1772816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А те, кто их слышит, чувствуют себя побитыми, обиженными, несчастными.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3222" y="2492896"/>
            <a:ext cx="5076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Если каждый человек в мире перестанет произносить «колючие» слова, то скоро все слова снова станут приятными и добрыми.</a:t>
            </a:r>
          </a:p>
        </p:txBody>
      </p:sp>
    </p:spTree>
    <p:extLst>
      <p:ext uri="{BB962C8B-B14F-4D97-AF65-F5344CB8AC3E}">
        <p14:creationId xmlns:p14="http://schemas.microsoft.com/office/powerpoint/2010/main" val="14660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548019"/>
            <a:ext cx="51845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</a:rPr>
              <a:t>На самом деле не всех родителей занимает эта тема. Есть семьи, в которых так принято общаться. То ли это выражение эмоций, то ли это слова-связки — уже не важно. Ребенок просто повторяет за взрослыми по принципу «Им можно, значит и мне можно».</a:t>
            </a:r>
            <a:endParaRPr lang="ru-RU" sz="2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388" y="1556792"/>
            <a:ext cx="49948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Другое дело, если в семье и ближайшем окружении ругательства не используются. Ребенок не осознает истинного смысла этих слов. Он просто повторяет, например, за детьми в детском саду или школе. За такое ни в коем случае нельзя наказывать. </a:t>
            </a:r>
          </a:p>
        </p:txBody>
      </p:sp>
    </p:spTree>
    <p:extLst>
      <p:ext uri="{BB962C8B-B14F-4D97-AF65-F5344CB8AC3E}">
        <p14:creationId xmlns:p14="http://schemas.microsoft.com/office/powerpoint/2010/main" val="697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888" y="1603439"/>
            <a:ext cx="512255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</a:rPr>
              <a:t>Ребенку стоит объяснять, в чем «</a:t>
            </a:r>
            <a:r>
              <a:rPr lang="ru-RU" sz="2300" dirty="0" err="1" smtClean="0">
                <a:solidFill>
                  <a:schemeClr val="accent4">
                    <a:lumMod val="50000"/>
                  </a:schemeClr>
                </a:solidFill>
              </a:rPr>
              <a:t>плохость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</a:rPr>
              <a:t>» этих слов и, желательно, дать четкое понятие, что делают эти слова с тем, кто их произносит и с теми, кто их слышит. То есть дать обратную связь — как то, что делает ребенок, влияет на мир.</a:t>
            </a:r>
            <a:endParaRPr lang="ru-RU" sz="2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44824"/>
            <a:ext cx="47836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Спасибо 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           за  внимание!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3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752801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Жили-были два хороших слова. Любили они играть друг с другом и, конечно, с остальными хорошими словами. Каждое слово дарило людям что-то хорошее, приятное. Их нравилось произносить.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575728"/>
            <a:ext cx="50179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</a:rPr>
              <a:t>Отправились как-то раз слова в путешествие — на другие слова посмотреть, себя показать. Шли они шли и тут увидели яму, а там полно веток и колючек. Что делать? Яму не обойти, кругом грязь и болото. Думали, думали и решили, что нужно прыгать. </a:t>
            </a:r>
            <a:endParaRPr lang="ru-RU" sz="2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72816"/>
            <a:ext cx="511256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Первое слово более длинное было, вот и перепрыгнуло на тот край. А второе слово короткое — прямо в яму и угодило. Стало теперь второе слово неприятным — в него ветки да колючки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повпивались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так, что вытянуть не получается.</a:t>
            </a:r>
          </a:p>
        </p:txBody>
      </p:sp>
    </p:spTree>
    <p:extLst>
      <p:ext uri="{BB962C8B-B14F-4D97-AF65-F5344CB8AC3E}">
        <p14:creationId xmlns:p14="http://schemas.microsoft.com/office/powerpoint/2010/main" val="24016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2317" y="1772816"/>
            <a:ext cx="5184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Так и пошли два друга дальше в путь. Видят, на встречу заяц скачет. Хотел познакомиться со словами. Одно слово было приятно произносить, а второе колючее оказалось — весь язык зайке поцарапало. Заплакал зайка и убежал.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642" y="234888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Пошли слова дальше. Возле речки медвежата играют, резвятся. Увидели медвежата новые для себя слова. Одно произнесли — приятно, легко, красиво звучит.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992956"/>
            <a:ext cx="3540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А что наши друзья слова?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35737" y="1725216"/>
            <a:ext cx="5124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А второе произнесли — друг друга оцарапали, как будто подрались медвежата. Поняли тогда мишки, что и словом можно ранить, больно сделать. Пообещали, что говорить «колючие» слова больше не будут.</a:t>
            </a:r>
          </a:p>
        </p:txBody>
      </p:sp>
    </p:spTree>
    <p:extLst>
      <p:ext uri="{BB962C8B-B14F-4D97-AF65-F5344CB8AC3E}">
        <p14:creationId xmlns:p14="http://schemas.microsoft.com/office/powerpoint/2010/main" val="38251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988840"/>
            <a:ext cx="5022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«Колючее» слово решило, что ему нужно уйти в  дремучий лес, ведь оно теперь может ранить. Его друг, доброе слово пообещало, что найдет лекарство для него.</a:t>
            </a:r>
          </a:p>
        </p:txBody>
      </p:sp>
    </p:spTree>
    <p:extLst>
      <p:ext uri="{BB962C8B-B14F-4D97-AF65-F5344CB8AC3E}">
        <p14:creationId xmlns:p14="http://schemas.microsoft.com/office/powerpoint/2010/main" val="32223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9924" y="1556792"/>
            <a:ext cx="47326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</a:rPr>
              <a:t>Пошло приятное слово к волшебнице. Та ему рассказала секрет ямы — заколдованной эта яма оказалась. Много уже хороших слов она превратила в «колючие». Теперь по всему миру ходят слова, которые могут ранить, обидеть, сделать больно.</a:t>
            </a:r>
            <a:endParaRPr lang="ru-RU" sz="2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617</Words>
  <Application>Microsoft Office PowerPoint</Application>
  <PresentationFormat>Экран (4:3)</PresentationFormat>
  <Paragraphs>20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Impact</vt:lpstr>
      <vt:lpstr>Тема Office</vt:lpstr>
      <vt:lpstr>Сказка о том,  почему нельзя говорить «плохие»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Гусева</dc:creator>
  <cp:lastModifiedBy>user</cp:lastModifiedBy>
  <cp:revision>39</cp:revision>
  <dcterms:created xsi:type="dcterms:W3CDTF">2018-11-07T17:57:21Z</dcterms:created>
  <dcterms:modified xsi:type="dcterms:W3CDTF">2019-07-20T05:36:25Z</dcterms:modified>
</cp:coreProperties>
</file>