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70" r:id="rId8"/>
    <p:sldId id="274" r:id="rId9"/>
    <p:sldId id="261" r:id="rId10"/>
    <p:sldId id="262" r:id="rId11"/>
    <p:sldId id="263" r:id="rId12"/>
    <p:sldId id="276" r:id="rId13"/>
    <p:sldId id="264" r:id="rId14"/>
    <p:sldId id="265" r:id="rId15"/>
    <p:sldId id="279" r:id="rId16"/>
    <p:sldId id="272" r:id="rId17"/>
    <p:sldId id="267" r:id="rId18"/>
    <p:sldId id="277" r:id="rId19"/>
    <p:sldId id="278" r:id="rId20"/>
    <p:sldId id="281" r:id="rId21"/>
    <p:sldId id="282" r:id="rId22"/>
    <p:sldId id="268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182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9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8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2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5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6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1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79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4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3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14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F0FEB-FC5F-4812-985C-04D0F90C4782}" type="datetimeFigureOut">
              <a:rPr lang="ru-RU" smtClean="0"/>
              <a:pPr/>
              <a:t>09.05.2019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8E603-346B-4B5D-8DA7-946E0CDA48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3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84;&#1072;&#1088;&#1080;&#1103;\Desktop\&#1089;&#1091;&#1095;&#1082;&#1086;&#1074;&#1072;\&#1052;&#1086;&#1081;%20&#1092;&#1080;&#1083;&#1100;&#1084;.wmv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86" y="0"/>
            <a:ext cx="12356386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09609" y="1747485"/>
            <a:ext cx="10417995" cy="615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kern="0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Международный конкурс для педагогов ДОУ</a:t>
            </a:r>
            <a:endParaRPr lang="ru-RU" sz="3200" b="1" kern="0" dirty="0" smtClean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22707" y="5456727"/>
            <a:ext cx="6400800" cy="101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Руководитель проекта:</a:t>
            </a:r>
          </a:p>
          <a:p>
            <a:pPr algn="l"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Воспитатель Сучкова С.М.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267" y="435288"/>
            <a:ext cx="977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Детский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сад №58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» городского округа Самара</a:t>
            </a:r>
          </a:p>
          <a:p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93160" y="2455524"/>
            <a:ext cx="10120044" cy="2414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Проект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«Патриотическое воспитание дошкольников»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Тема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:«От прошлого до настоящего»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(быт русского народа)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126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8580" cy="6991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736" y="401270"/>
            <a:ext cx="10178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Побывали в настоящей кузнице. Познакомились с рабочими инструментами, подковами, оружием, латами. Дети пришли к выводу, что работа в кузнеце это тяжелый труд.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424845" y="4479532"/>
            <a:ext cx="1767155" cy="2198670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7421" y="1293723"/>
            <a:ext cx="4618184" cy="3463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52" y="2431790"/>
            <a:ext cx="4607071" cy="3455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5334382"/>
      </p:ext>
    </p:extLst>
  </p:cSld>
  <p:clrMapOvr>
    <a:masterClrMapping/>
  </p:clrMapOvr>
  <p:transition spd="slow" advClick="0" advTm="9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2638" y="257578"/>
            <a:ext cx="963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Побывали с детьми на настоящем скотном дворе. Дети узнали, что в деревне все имели свое подсобное хозяйство, которое кормило и одевало их.</a:t>
            </a:r>
          </a:p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животными и воочию увидели, что следить за скотом дело трудоемкое.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089224" y="4325421"/>
            <a:ext cx="1767155" cy="2198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241624" y="4477821"/>
            <a:ext cx="1767155" cy="2198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05484" y="256854"/>
            <a:ext cx="1767155" cy="2198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29" y="1757561"/>
            <a:ext cx="4701859" cy="3526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71" b="22208"/>
          <a:stretch>
            <a:fillRect/>
          </a:stretch>
        </p:blipFill>
        <p:spPr>
          <a:xfrm>
            <a:off x="1126492" y="1850073"/>
            <a:ext cx="4349341" cy="3780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44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1972637" y="336478"/>
            <a:ext cx="100275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мы и попали в настоящую русскую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избу. Сколько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всего интересного, и для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необычного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 для людей того времени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было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самым необходимым.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14045" y="172948"/>
            <a:ext cx="1767155" cy="2198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98813" y="4445285"/>
            <a:ext cx="1767155" cy="2198670"/>
          </a:xfrm>
          <a:prstGeom prst="rect">
            <a:avLst/>
          </a:prstGeom>
        </p:spPr>
      </p:pic>
      <p:pic>
        <p:nvPicPr>
          <p:cNvPr id="1024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351" y="1172146"/>
            <a:ext cx="4284663" cy="321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287" y="1139539"/>
            <a:ext cx="4283075" cy="321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3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7703" y="3319443"/>
            <a:ext cx="4283075" cy="321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4558" y="315930"/>
            <a:ext cx="971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предметами быта. Дети пришли к выводу, что в старину у людей предметы быта в основном были изготовлены из дерева, глины и ткани.</a:t>
            </a:r>
          </a:p>
        </p:txBody>
      </p:sp>
      <p:sp>
        <p:nvSpPr>
          <p:cNvPr id="7170" name="AutoShape 2" descr="https://mail.yandex.ru/message_part/IMG_3096.JPG?_uid=75477463&amp;name=IMG_3096.JPG&amp;hid=1.2&amp;ids=2420000008571739235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мария\AppData\Local\Temp\HamsterArc{54c8484a-0358-4fbe-b15f-d3c2adb77d23}\IMG_3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12" y="3935002"/>
            <a:ext cx="3232933" cy="242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4" name="Picture 6" descr="C:\Users\мария\AppData\Local\Temp\HamsterArc{c52bb6db-b2e0-4175-bdf7-eb407bd5ff95}\IMG_3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5422" y="3978668"/>
            <a:ext cx="3133617" cy="2350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5" name="Picture 7" descr="C:\Users\мария\AppData\Local\Temp\HamsterArc{6707861c-73a7-4b36-829c-b845eab24e88}\IMG_3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9470" y="1279133"/>
            <a:ext cx="3143891" cy="235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6" name="Picture 8" descr="C:\Users\мария\AppData\Local\Temp\HamsterArc{7b351791-238c-4776-9d64-69edb6c48d37}\IMG_3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9403" y="1263722"/>
            <a:ext cx="3274031" cy="2455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241624" y="4477821"/>
            <a:ext cx="1767155" cy="2198670"/>
          </a:xfrm>
          <a:prstGeom prst="rect">
            <a:avLst/>
          </a:prstGeom>
        </p:spPr>
      </p:pic>
      <p:pic>
        <p:nvPicPr>
          <p:cNvPr id="7172" name="Picture 4" descr="C:\Users\мария\AppData\Local\Temp\HamsterArc{6c6542e8-9a8c-409f-96da-b86813b520f2}\IMG_30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5623" y="3996645"/>
            <a:ext cx="3027451" cy="2270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6685" y="1366463"/>
            <a:ext cx="3155260" cy="236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0111490"/>
      </p:ext>
    </p:extLst>
  </p:cSld>
  <p:clrMapOvr>
    <a:masterClrMapping/>
  </p:clrMapOvr>
  <p:transition spd="slow" advTm="8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1541" y="498101"/>
            <a:ext cx="9760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Гостеприимные хозяева пригласили нас на чаепитие, с настоящим русским самоваром и сладким угощением. Дети сделали вывод, что приготовление чая в самоваре занимает много времени.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5" y="1929513"/>
            <a:ext cx="4098669" cy="307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210802" y="4477821"/>
            <a:ext cx="1767155" cy="2198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26434" r="30719"/>
          <a:stretch>
            <a:fillRect/>
          </a:stretch>
        </p:blipFill>
        <p:spPr>
          <a:xfrm>
            <a:off x="7777538" y="1420321"/>
            <a:ext cx="3000053" cy="3125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6" cstate="print"/>
          <a:srcRect l="17689"/>
          <a:stretch>
            <a:fillRect/>
          </a:stretch>
        </p:blipFill>
        <p:spPr bwMode="auto">
          <a:xfrm>
            <a:off x="4674741" y="3360613"/>
            <a:ext cx="3385641" cy="308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2098548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9218" y="365126"/>
            <a:ext cx="9134582" cy="76503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Родители поддержали интерес детей и  провели  мастер-класс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«Валяние»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79979" y="4436724"/>
            <a:ext cx="1767155" cy="2198670"/>
          </a:xfrm>
          <a:prstGeom prst="rect">
            <a:avLst/>
          </a:prstGeom>
        </p:spPr>
      </p:pic>
      <p:pic>
        <p:nvPicPr>
          <p:cNvPr id="2050" name="Picture 2" descr="C:\Users\мария\Desktop\Attachments_svetasu4kova@yandex.ru_2016-01-17_10-26-18\IMG_3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9640" y="1209784"/>
            <a:ext cx="3849384" cy="2887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мария\Desktop\Attachments_svetasu4kova@yandex.ru_2016-01-17_10-26-18\IMG_3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713" y="3667876"/>
            <a:ext cx="3818561" cy="2863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мария\Desktop\Attachments_svetasu4kova@yandex.ru_2016-01-17_10-26-18\IMG_34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9958" y="1181529"/>
            <a:ext cx="2226923" cy="2969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мария\Desktop\Attachments_svetasu4kova@yandex.ru_2016-01-17_10-26-18\IMG_34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2013" y="3675581"/>
            <a:ext cx="3750067" cy="281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8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59432" y="4446999"/>
            <a:ext cx="1767155" cy="2198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6114" y="293169"/>
            <a:ext cx="921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с детьми  куклы-обереги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27" y="883423"/>
            <a:ext cx="3611297" cy="2708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F:\фото\IMG_0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41" y="847253"/>
            <a:ext cx="3719907" cy="2789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фото\IMG_06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12" y="3750580"/>
            <a:ext cx="3770617" cy="2827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Шаг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3"/>
          <a:stretch/>
        </p:blipFill>
        <p:spPr bwMode="auto">
          <a:xfrm>
            <a:off x="6909086" y="3782924"/>
            <a:ext cx="2440397" cy="2775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41168"/>
      </p:ext>
    </p:extLst>
  </p:cSld>
  <p:clrMapOvr>
    <a:masterClrMapping/>
  </p:clrMapOvr>
  <p:transition spd="slow" advTm="5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6114" y="293169"/>
            <a:ext cx="921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фольклорные праздники совместно с родителями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мария\AppData\Local\Temp\HamsterArc{a44e72b2-b311-4a74-966a-ae4f3909f78b}\FO3A0197.jpg"/>
          <p:cNvPicPr>
            <a:picLocks noChangeAspect="1" noChangeArrowheads="1"/>
          </p:cNvPicPr>
          <p:nvPr/>
        </p:nvPicPr>
        <p:blipFill>
          <a:blip r:embed="rId3" cstate="print"/>
          <a:srcRect l="4812" t="22874" r="9234" b="2346"/>
          <a:stretch>
            <a:fillRect/>
          </a:stretch>
        </p:blipFill>
        <p:spPr bwMode="auto">
          <a:xfrm>
            <a:off x="7755620" y="818808"/>
            <a:ext cx="3628146" cy="2366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мария\AppData\Local\Temp\HamsterArc{d3c29365-bb84-40c5-b503-f552803e7433}\IMG_2550.JPG"/>
          <p:cNvPicPr>
            <a:picLocks noChangeAspect="1" noChangeArrowheads="1"/>
          </p:cNvPicPr>
          <p:nvPr/>
        </p:nvPicPr>
        <p:blipFill>
          <a:blip r:embed="rId4" cstate="print"/>
          <a:srcRect l="17264" t="30942" r="17264" b="16287"/>
          <a:stretch>
            <a:fillRect/>
          </a:stretch>
        </p:blipFill>
        <p:spPr bwMode="auto">
          <a:xfrm>
            <a:off x="852756" y="4017195"/>
            <a:ext cx="4037744" cy="2440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79979" y="4436724"/>
            <a:ext cx="1767155" cy="2198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21355"/>
          <a:stretch>
            <a:fillRect/>
          </a:stretch>
        </p:blipFill>
        <p:spPr>
          <a:xfrm>
            <a:off x="5907639" y="3306307"/>
            <a:ext cx="4284326" cy="3207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15010" r="11488"/>
          <a:stretch>
            <a:fillRect/>
          </a:stretch>
        </p:blipFill>
        <p:spPr>
          <a:xfrm>
            <a:off x="2157572" y="811659"/>
            <a:ext cx="3719245" cy="3010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2637964"/>
      </p:ext>
    </p:extLst>
  </p:cSld>
  <p:clrMapOvr>
    <a:masterClrMapping/>
  </p:clrMapOvr>
  <p:transition spd="slow" advTm="8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9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183" y="1241639"/>
            <a:ext cx="4079875" cy="3171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517168" y="504790"/>
            <a:ext cx="9226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Провели концерт на летней площадке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пригласили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гостей. Вместе с нами в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концерте участвовал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коллектив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Самаряночка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605" y="1344381"/>
            <a:ext cx="3671888" cy="322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4595" y="3664056"/>
            <a:ext cx="4079875" cy="299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18332" y="4488094"/>
            <a:ext cx="1767155" cy="219867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79979" y="4436724"/>
            <a:ext cx="1767155" cy="2198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3604" y="293168"/>
            <a:ext cx="5619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выставку развития оружия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мария\Desktop\сучкова\IMG_3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278" y="2321957"/>
            <a:ext cx="3232507" cy="4310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мария\Desktop\сучкова\IMG_3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1460" y="297950"/>
            <a:ext cx="3336533" cy="4448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мария\Desktop\сучкова\IMG_3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8961" y="1376735"/>
            <a:ext cx="5383661" cy="4037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9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52090" y="536674"/>
            <a:ext cx="9852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приобщение детей к истокам народной культуры, воспитание духовных ценностей, формирование системы нравственно-эстетических норм.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7490" y="1908980"/>
            <a:ext cx="83020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раскрытие духовной и нравственной одаренности ребенка, его способностей и талантов;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познание и прививание русской национальной культуры и традиций родного края;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 воспитание эмоционально-действенного отношения, чувства привязанности к окружающим;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создать условия для самостоятельного отражения полученных знаний, умений детей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48081"/>
      </p:ext>
    </p:extLst>
  </p:cSld>
  <p:clrMapOvr>
    <a:masterClrMapping/>
  </p:clrMapOvr>
  <p:transition spd="med" advTm="10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895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79979" y="4436724"/>
            <a:ext cx="1767155" cy="2198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3604" y="293168"/>
            <a:ext cx="9051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кукольный спектакль «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Нафаня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мария\Desktop\Attachments_svetasu4kova@yandex.ru_2016-01-17_10-31-45 (1)\IMG_20151123_095155.jpg"/>
          <p:cNvPicPr>
            <a:picLocks noChangeAspect="1" noChangeArrowheads="1"/>
          </p:cNvPicPr>
          <p:nvPr/>
        </p:nvPicPr>
        <p:blipFill>
          <a:blip r:embed="rId4" cstate="print"/>
          <a:srcRect r="18636"/>
          <a:stretch>
            <a:fillRect/>
          </a:stretch>
        </p:blipFill>
        <p:spPr bwMode="auto">
          <a:xfrm>
            <a:off x="3681574" y="1492321"/>
            <a:ext cx="4667366" cy="4302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C:\Users\мария\Desktop\Attachments_svetasu4kova@yandex.ru_2016-01-17_10-31-45 (1)\IMG_20151123_095820.jpg"/>
          <p:cNvPicPr>
            <a:picLocks noChangeAspect="1" noChangeArrowheads="1"/>
          </p:cNvPicPr>
          <p:nvPr/>
        </p:nvPicPr>
        <p:blipFill>
          <a:blip r:embed="rId5" cstate="print"/>
          <a:srcRect r="21518"/>
          <a:stretch>
            <a:fillRect/>
          </a:stretch>
        </p:blipFill>
        <p:spPr bwMode="auto">
          <a:xfrm>
            <a:off x="462863" y="2885144"/>
            <a:ext cx="4345442" cy="4152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мария\Desktop\Attachments_svetasu4kova@yandex.ru_2016-01-17_10-35-26 (1)\IMG_20151123_095319.jpg"/>
          <p:cNvPicPr>
            <a:picLocks noChangeAspect="1" noChangeArrowheads="1"/>
          </p:cNvPicPr>
          <p:nvPr/>
        </p:nvPicPr>
        <p:blipFill>
          <a:blip r:embed="rId6" cstate="print"/>
          <a:srcRect r="10714"/>
          <a:stretch>
            <a:fillRect/>
          </a:stretch>
        </p:blipFill>
        <p:spPr bwMode="auto">
          <a:xfrm>
            <a:off x="7246705" y="842481"/>
            <a:ext cx="4641715" cy="389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6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39272" cy="7289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806705" y="4857965"/>
            <a:ext cx="1767155" cy="2198670"/>
          </a:xfrm>
          <a:prstGeom prst="rect">
            <a:avLst/>
          </a:prstGeom>
        </p:spPr>
      </p:pic>
      <p:pic>
        <p:nvPicPr>
          <p:cNvPr id="7" name="Мой фильм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71271" y="911831"/>
            <a:ext cx="7928225" cy="5946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942" y="385673"/>
            <a:ext cx="11470240" cy="374615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провели мастер-классы«Изготовление глиняной игрушки» </a:t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ransition advTm="39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469205" cy="2198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59432" y="4446999"/>
            <a:ext cx="1767155" cy="21986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108" y="380144"/>
            <a:ext cx="985291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сделали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того чтобы жить в достатке необходимо было много трудиться, а семью того времени можно сравнить с маленьким производством, потому что уже с малых лет дети учились плести лапти, выпиливать ложки, вышивать, вязать, ухаживать за животными.  Много изготавливалось своими руками.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Печь- это сердце дома. Печь кормила семью, обогревала дом, на ней спали младшие детки и старики, сушили одежду и даже мылись.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 много трудились и у них было мало времени на развлечения. Нужно ценить время.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Изменились условия жизни, предметы быта.</a:t>
            </a:r>
          </a:p>
          <a:p>
            <a:pPr algn="just">
              <a:buFont typeface="Wingdings" pitchFamily="2" charset="2"/>
              <a:buChar char="v"/>
            </a:pP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самое главное – Историю, жизни людей в старину, изучать очень интересно и познавательно. Дети решили продолжить изучать  историю русского быта, поближе  познакомиться и проникнуть  в народное искусство, русский народный фольклор, русские народные игры.</a:t>
            </a:r>
          </a:p>
          <a:p>
            <a:pPr algn="just">
              <a:buFont typeface="Wingdings" pitchFamily="2" charset="2"/>
              <a:buChar char="v"/>
            </a:pP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41168"/>
      </p:ext>
    </p:extLst>
  </p:cSld>
  <p:clrMapOvr>
    <a:masterClrMapping/>
  </p:clrMapOvr>
  <p:transition spd="slow" advTm="16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3359" y="2413337"/>
            <a:ext cx="6989414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700" b="1" i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Благодарим за внимание</a:t>
            </a:r>
            <a:endParaRPr lang="ru-RU" sz="5700" b="1" i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56610"/>
      </p:ext>
    </p:extLst>
  </p:cSld>
  <p:clrMapOvr>
    <a:masterClrMapping/>
  </p:clrMapOvr>
  <p:transition spd="slow" advTm="2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5654" y="257371"/>
            <a:ext cx="588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Читая и рассматривая иллюстрации русских народных сказок у детей возникли вопросы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085799" y="4426449"/>
            <a:ext cx="1767155" cy="2198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708" y="4479533"/>
            <a:ext cx="70377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утварь?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Что такое быт?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Что ели наши предки?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Как устроена изба?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жили люди в старину?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мария\Desktop\Attachments_svetasu4kova@yandex.ru_2016-01-17_12-09-36 (1)\IMG_20160115_164234.jpg"/>
          <p:cNvPicPr>
            <a:picLocks noChangeAspect="1" noChangeArrowheads="1"/>
          </p:cNvPicPr>
          <p:nvPr/>
        </p:nvPicPr>
        <p:blipFill>
          <a:blip r:embed="rId4" cstate="print"/>
          <a:srcRect r="17516"/>
          <a:stretch>
            <a:fillRect/>
          </a:stretch>
        </p:blipFill>
        <p:spPr bwMode="auto">
          <a:xfrm>
            <a:off x="7082318" y="4222677"/>
            <a:ext cx="2637034" cy="2397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  <a:effectLst/>
        </p:spPr>
      </p:pic>
      <p:pic>
        <p:nvPicPr>
          <p:cNvPr id="1027" name="Picture 3" descr="C:\Users\мария\Desktop\Attachments_svetasu4kova@yandex.ru_2016-01-17_12-09-36 (1)\IMG_20160115_164153.jpg"/>
          <p:cNvPicPr>
            <a:picLocks noChangeAspect="1" noChangeArrowheads="1"/>
          </p:cNvPicPr>
          <p:nvPr/>
        </p:nvPicPr>
        <p:blipFill>
          <a:blip r:embed="rId5" cstate="print"/>
          <a:srcRect r="21601"/>
          <a:stretch>
            <a:fillRect/>
          </a:stretch>
        </p:blipFill>
        <p:spPr bwMode="auto">
          <a:xfrm>
            <a:off x="8167955" y="724329"/>
            <a:ext cx="3554858" cy="3400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мария\Desktop\Attachments_svetasu4kova@yandex.ru_2016-01-17_12-09-36 (1)\IMG_20160115_164209.jpg"/>
          <p:cNvPicPr>
            <a:picLocks noChangeAspect="1" noChangeArrowheads="1"/>
          </p:cNvPicPr>
          <p:nvPr/>
        </p:nvPicPr>
        <p:blipFill>
          <a:blip r:embed="rId6" cstate="print"/>
          <a:srcRect t="11003" r="11446"/>
          <a:stretch>
            <a:fillRect/>
          </a:stretch>
        </p:blipFill>
        <p:spPr bwMode="auto">
          <a:xfrm>
            <a:off x="3887058" y="1489750"/>
            <a:ext cx="3417870" cy="257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мария\Desktop\Attachments_svetasu4kova@yandex.ru_2016-01-17_12-09-36 (1)\IMG_20160115_164254.jpg"/>
          <p:cNvPicPr>
            <a:picLocks noChangeAspect="1" noChangeArrowheads="1"/>
          </p:cNvPicPr>
          <p:nvPr/>
        </p:nvPicPr>
        <p:blipFill>
          <a:blip r:embed="rId7" cstate="print"/>
          <a:srcRect b="30537"/>
          <a:stretch>
            <a:fillRect/>
          </a:stretch>
        </p:blipFill>
        <p:spPr bwMode="auto">
          <a:xfrm>
            <a:off x="1315306" y="1962365"/>
            <a:ext cx="2362842" cy="2188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7508105"/>
      </p:ext>
    </p:extLst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0316" y="257371"/>
            <a:ext cx="9616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тогда у нас  в группе появилась русская печка, почти как настоящая. </a:t>
            </a: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085799" y="4426449"/>
            <a:ext cx="1767155" cy="2198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72" y="1447031"/>
            <a:ext cx="6632310" cy="4398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044702" y="4426449"/>
            <a:ext cx="1767155" cy="21986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92814" y="202058"/>
            <a:ext cx="1767155" cy="21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08105"/>
      </p:ext>
    </p:extLst>
  </p:cSld>
  <p:clrMapOvr>
    <a:masterClrMapping/>
  </p:clrMapOvr>
  <p:transition spd="slow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2686" y="437455"/>
            <a:ext cx="9989579" cy="1651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отправились в путешествие в «Русскую избу». Узнали как жили люди в старину. Дети попробовали управляться с ухватом и сделали вывод: Ухватом вынимать нелегкая работа. Нужна сила и сноровка.</a:t>
            </a:r>
          </a:p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ходить с коромыслом. Ребята поняли, что  это не легкая работа, нужно уметь удерживать равновесие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69608" y="437455"/>
            <a:ext cx="1573470" cy="1957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4" y="3067632"/>
            <a:ext cx="4932715" cy="3353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034429" y="4333982"/>
            <a:ext cx="1767155" cy="2198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07" y="1977414"/>
            <a:ext cx="4804881" cy="3340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5349428"/>
      </p:ext>
    </p:extLst>
  </p:cSld>
  <p:clrMapOvr>
    <a:masterClrMapping/>
  </p:clrMapOvr>
  <p:transition spd="slow" advTm="9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60" y="0"/>
            <a:ext cx="1236666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6202" y="218939"/>
            <a:ext cx="949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с  женским углом в избе, с предметами для рукоделия: ткацким станом, прялкой, веретеном, набором различных спиц, а так же с колыбелью. Девочки с удовольствием качали колыбель и пели колыбельные песни.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59" y="1680474"/>
            <a:ext cx="6757514" cy="4372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9890590" y="4395627"/>
            <a:ext cx="1767155" cy="2198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195209" y="277402"/>
            <a:ext cx="1767155" cy="21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81218"/>
      </p:ext>
    </p:extLst>
  </p:cSld>
  <p:clrMapOvr>
    <a:masterClrMapping/>
  </p:clrMapOvr>
  <p:transition spd="slow" advTm="5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3735" y="315931"/>
            <a:ext cx="9544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что в каждой избе хозяйка встречала гостей пирогами. В старину говорили: «Не красна изба углами, а красна пирогами». Испекли с детьми пироги.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50" y="3064735"/>
            <a:ext cx="2651438" cy="3535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086">
            <a:off x="7596339" y="1804723"/>
            <a:ext cx="3298647" cy="2473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767155" cy="2198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412">
            <a:off x="826563" y="1994355"/>
            <a:ext cx="3758495" cy="2487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16621" y="4436724"/>
            <a:ext cx="1767155" cy="2198670"/>
          </a:xfrm>
          <a:prstGeom prst="rect">
            <a:avLst/>
          </a:prstGeom>
        </p:spPr>
      </p:pic>
    </p:spTree>
  </p:cSld>
  <p:clrMapOvr>
    <a:masterClrMapping/>
  </p:clrMapOvr>
  <p:transition spd="med" advTm="6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8" y="215757"/>
            <a:ext cx="1469205" cy="2198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159432" y="4446999"/>
            <a:ext cx="1767155" cy="2198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4962" y="380144"/>
            <a:ext cx="9596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0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0301" y="315930"/>
            <a:ext cx="10253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стали активными участниками проекта и испекли пряник</a:t>
            </a:r>
          </a:p>
        </p:txBody>
      </p:sp>
      <p:pic>
        <p:nvPicPr>
          <p:cNvPr id="2050" name="Picture 2" descr="C:\Users\мария\AppData\Local\Temp\HamsterArc{3edf8a30-4cf1-4a03-8ee3-48153131a5b5}\IMG_3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7577" y="893851"/>
            <a:ext cx="7065196" cy="529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4641168"/>
      </p:ext>
    </p:extLst>
  </p:cSld>
  <p:clrMapOvr>
    <a:masterClrMapping/>
  </p:clrMapOvr>
  <p:transition spd="med" advTm="4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885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2" y="2794931"/>
            <a:ext cx="2646608" cy="3528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37" y="3868942"/>
            <a:ext cx="3923764" cy="2721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57" y="1132907"/>
            <a:ext cx="3923764" cy="2791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76" y="1105847"/>
            <a:ext cx="3614671" cy="271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85654" y="267128"/>
            <a:ext cx="9894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Ездили с детьми на экскурсию в русскую усадьбу. Увидели деревянные постройки, сделанные из сырого бруса, украшенные резьбой.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>
            <a:off x="267127" y="195209"/>
            <a:ext cx="1767155" cy="2198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2996" r="83315" b="64944"/>
          <a:stretch>
            <a:fillRect/>
          </a:stretch>
        </p:blipFill>
        <p:spPr>
          <a:xfrm rot="10800000">
            <a:off x="10270733" y="4426449"/>
            <a:ext cx="1767155" cy="21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9747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542</Words>
  <Application>Microsoft Office PowerPoint</Application>
  <PresentationFormat>Широкоэкранный</PresentationFormat>
  <Paragraphs>53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Родители поддержали интерес детей и  провели  мастер-класс  «Валяние»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Воспитанники провели мастер-классы«Изготовление глиняной игрушки»  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Asus</cp:lastModifiedBy>
  <cp:revision>92</cp:revision>
  <dcterms:created xsi:type="dcterms:W3CDTF">2015-11-14T17:29:16Z</dcterms:created>
  <dcterms:modified xsi:type="dcterms:W3CDTF">2019-05-09T18:03:33Z</dcterms:modified>
</cp:coreProperties>
</file>