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3" r:id="rId6"/>
    <p:sldId id="260" r:id="rId7"/>
    <p:sldId id="281" r:id="rId8"/>
    <p:sldId id="261" r:id="rId9"/>
    <p:sldId id="262" r:id="rId10"/>
    <p:sldId id="264" r:id="rId11"/>
    <p:sldId id="268" r:id="rId12"/>
    <p:sldId id="269" r:id="rId13"/>
    <p:sldId id="280" r:id="rId14"/>
    <p:sldId id="283" r:id="rId15"/>
    <p:sldId id="271" r:id="rId16"/>
    <p:sldId id="272" r:id="rId17"/>
    <p:sldId id="274" r:id="rId18"/>
    <p:sldId id="276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3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22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9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5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7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3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49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1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000"/>
                    </a14:imgEffect>
                    <a14:imgEffect>
                      <a14:saturation sat="90000"/>
                    </a14:imgEffect>
                    <a14:imgEffect>
                      <a14:brightnessContrast bright="4000" contrast="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4F9-AF58-4198-8293-CE5AE9B48C26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85F3D-1EC6-459D-81D9-EF2CC529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7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764704"/>
            <a:ext cx="4824536" cy="172819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большая</a:t>
            </a:r>
            <a:br>
              <a:rPr lang="ru-RU" sz="4000" b="1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маленькая родина</a:t>
            </a:r>
            <a:endParaRPr lang="ru-RU" sz="4000" b="1" i="1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314096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сформировать патриотические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чувства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4149079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расширение словарного запаса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открытие  новых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существующих знаний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и малой Родине</a:t>
            </a:r>
          </a:p>
        </p:txBody>
      </p:sp>
    </p:spTree>
    <p:extLst>
      <p:ext uri="{BB962C8B-B14F-4D97-AF65-F5344CB8AC3E}">
        <p14:creationId xmlns:p14="http://schemas.microsoft.com/office/powerpoint/2010/main" val="1045505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574071"/>
            <a:ext cx="4268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край в народе 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любовно называют "Родниковый край". Более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родников дают здесь начало малым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рекам.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 он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студёными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родниками, но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ярко-жёлтыми </a:t>
            </a:r>
            <a:r>
              <a:rPr lang="ru-RU" i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италмасами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цветами, занесёнными в Красную Книгу России.</a:t>
            </a:r>
          </a:p>
        </p:txBody>
      </p:sp>
      <p:pic>
        <p:nvPicPr>
          <p:cNvPr id="9218" name="Picture 2" descr="https://avatars.mds.yandex.net/get-pdb/216365/21af4547-d1d5-46bf-a613-09293be0e575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36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09996"/>
            <a:ext cx="2654428" cy="175947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.labirint.ru/images/comments_pic/1752/6_ae02f8b71c09b4ceeedc7b97a9627405_15143496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15" y="3212976"/>
            <a:ext cx="2556557" cy="29715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2953910"/>
            <a:ext cx="47934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земля привлекает гостей своим национальным колоритом. В Удмуртии живут русские и удмурты, татары и бессермяне, чуваши и марийцы. Удмуртия стала домом для 136 народов.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5612" y="4581128"/>
            <a:ext cx="5056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костюм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символ трудолюбия и аккуратности. Костюм удмуртов – это оберег и защита от нечисти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Причем костюм северных и южных удмуртов отличается.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124744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Удмуртия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 это промышленный регион. Недаром столица Удмуртии, ИЖЕВСК, славится своими заводами. К примеру,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выпускают самые надежные автоматы 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 - 95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стрелкового оружия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России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4237" y="3221068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природное богатство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Удмуртии – лес. 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ее недра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чрезвычайно богаты на полезные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ископаемые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них имеются значительные месторождения нефти. </a:t>
            </a:r>
          </a:p>
        </p:txBody>
      </p:sp>
      <p:pic>
        <p:nvPicPr>
          <p:cNvPr id="1026" name="Picture 2" descr="https://susanin.news/upload/iblock/a48/a48af1f9abbca091e7d470df6482e8e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1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240360" cy="23762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9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6790" y="1268760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Пролетая над Удмуртией, сложно не заметить городок, который  сверху похож на глаз. 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называется он точно также - ГЛАЗОВ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glazov-news.ru/images/photos/09-2016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28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24962"/>
            <a:ext cx="4271424" cy="28654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72341" y="2809367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 самый удаленный к северу городок Удмуртии ,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очень красивыми достопримечательностями.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давние времена это был не город, а лишь небольшая деревушка под названием </a:t>
            </a:r>
            <a:r>
              <a:rPr lang="ru-RU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Глазовка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31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288172"/>
            <a:ext cx="32403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он  просто утопает в зелени. А сколько черемух, сирени расцветает. Не сосчитать! А какой аромат по всему городу….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Летом все бегут на пляж, на нашу любимую речку Чепцу. Зимой, когда  снега по колено,   любимое развлечение детишек – это конечно же горки. И опять же все бегут к речке, потому что  горки там самые снежные и самые большие.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697188"/>
            <a:ext cx="2284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наш город!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3202" y="5229378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поэтому наш главный и самый большой завод в городе носит название 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ЧМЗ (</a:t>
            </a:r>
            <a:r>
              <a:rPr lang="ru-RU" i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Чепецко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-механический </a:t>
            </a: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завод).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нашего завода известна даже за пределами России.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1.bp.blogspot.com/-6hZCqTLmJGk/UXVnBCre5EI/AAAAAAAAAEI/4jt-1uYd_oo/w1200-h630-p-k-no-nu/%D0%9F%D0%B0%D0%BD%D0%BE%D1%80%D0%B0%D0%BC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16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53" y="1916832"/>
            <a:ext cx="3530960" cy="2436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1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4229" y="764704"/>
            <a:ext cx="4745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занимается производством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из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циркония,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металлического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кальция, титановым прокатом.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2852936"/>
            <a:ext cx="3419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 город  включен в список корпорации по атомной энергии РОСАТОМ.  Глазов- атомный город,  но въезд у нас открытый.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3804668" cy="37756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82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3240" y="764704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начать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экскурсию по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нашему удивительному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городу? Конечно же, с 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Свободы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Здесь находится одна из популярных достопримечательностей Глазова.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204902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церковь. Вначале она была деревянной. 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Впоследствии на ее месте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построили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из камня, которая уже получила название 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Преображенской церкви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51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68347"/>
            <a:ext cx="3826571" cy="25044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2291" y="472514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городе есть и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театр,  получивший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Парафраз</a:t>
            </a: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участником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фестивалей, имеет огромное количество наград. Туристы, посещающие Глазов, очень тепло отзываются о посещении данного культурного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6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67387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Татьяну </a:t>
            </a:r>
            <a:r>
              <a:rPr lang="ru-RU" i="1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Барамзину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немногие. Однако 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Глазове, где она родилась, девушку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Таню считают героем!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она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собственноручно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уничтожила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фашистов, пока у нее не закончились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патроны.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городе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девушке установлен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 культуры и отдыха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М. Горького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04318" y="3254679"/>
            <a:ext cx="7112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оставить без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и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Героев в Глазове. Тут очень красиво. Сквер обставлен бюстами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Героев, которые установлены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полукруга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39" y="4438702"/>
            <a:ext cx="2847360" cy="17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bright="2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45964"/>
            <a:ext cx="3082951" cy="250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  <a14:imgEffect>
                      <a14:brightnessContrast bright="25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37112"/>
            <a:ext cx="2664296" cy="156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0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270" y="655709"/>
            <a:ext cx="45127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 самой полезной профессии – </a:t>
            </a: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дворника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можно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на улице Школьной. </a:t>
            </a:r>
          </a:p>
          <a:p>
            <a:pPr fontAlgn="base"/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  было предложено увековечить в бронзе девушку в бейсболке, держащую в руках метлу, это было связано с тем, что большинство дворников – женщины. Однако впоследствии было решено отлить статую мужчины, имеющего рост под 2 метра.</a:t>
            </a:r>
          </a:p>
        </p:txBody>
      </p:sp>
      <p:pic>
        <p:nvPicPr>
          <p:cNvPr id="8194" name="Picture 2" descr="https://www.rutraveller.ru/icache/u_m/i/Michailovna/al850186/1246510_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7158"/>
            <a:ext cx="2880320" cy="239978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282" y="3933056"/>
            <a:ext cx="4296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есть памятник 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Павлику </a:t>
            </a: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Морозову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стоит на высоком постаменте, он изображен в развивающейся от порывов ветра одежде, на шее ребенка повязан красный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галстук, а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голову надета кепка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brightnessContrast bright="12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75" y="3620228"/>
            <a:ext cx="2392577" cy="26813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709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052736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Историко-культурный музей-заповедник «</a:t>
            </a:r>
            <a:r>
              <a:rPr lang="ru-RU" i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Иднакар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в Удмуртии музей – заповедник с уникальной коллекцией. 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состав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входят: здание музея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экспонатами и территория средневекового городища </a:t>
            </a:r>
            <a:r>
              <a:rPr lang="ru-RU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Иднакар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ородище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признано памятником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 археологии. .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выставлены археологические находки, которые указывают на разносторонний быт и культуру средневековых поселенцев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218" name="Picture 2" descr="https://goru.travel/storage/app/uploads/public/5ac/32f/5f9/5ac32f5f925bf149690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2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9468"/>
            <a:ext cx="3079263" cy="196771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izvestiaur.ru/upload/iblock/5fe/idnak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28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2994620" cy="215831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7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96752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самолет приземлился.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этом 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увлекательное путешествие подошло к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концу…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5623" y="299695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необъятной страной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 еще долго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восхищаться!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познакомились поближе  с жизнью нашего  небольшого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городка .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увидели насколько он красив и разнообразен. </a:t>
            </a:r>
          </a:p>
        </p:txBody>
      </p:sp>
      <p:pic>
        <p:nvPicPr>
          <p:cNvPr id="11266" name="Picture 2" descr="http://izhlife.ru/uploads/posts/newsimg/imgs-146712466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14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8" y="2739989"/>
            <a:ext cx="3798167" cy="226825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0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3456384" cy="316835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очень люблю путешествовать...</a:t>
            </a:r>
            <a:br>
              <a:rPr lang="ru-RU" sz="2000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  сегодня  я хочу отправиться вместе с вами в самое настоящее   путешествие.  </a:t>
            </a:r>
            <a:r>
              <a:rPr lang="ru-RU" sz="2000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Садимся на самолет и скорей </a:t>
            </a:r>
            <a:r>
              <a:rPr lang="ru-RU" sz="2000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полетели!</a:t>
            </a:r>
            <a:r>
              <a:rPr lang="ru-RU" sz="2000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5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80" y="1412776"/>
            <a:ext cx="4023475" cy="37875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5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08325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уже набрали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скорость.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Летим  высоко, над нами большие и 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пушистые облака.  Смотрите, 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впереди виднеется  какая-то страна,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большая- пребольшая…..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аверное   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самая большая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Да это же наша страна. РОССИЯ!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02" y="3140968"/>
            <a:ext cx="4461369" cy="27363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848306"/>
            <a:ext cx="2880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долго-долго-долго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самолете нам лететь,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долго-долго-долго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Россию нам смотреть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увидим мы тогда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леса, и города,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Океанские просторы,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Ленты рек, озера, горы…</a:t>
            </a:r>
            <a:b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В</a:t>
            </a:r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Степанов</a:t>
            </a:r>
          </a:p>
        </p:txBody>
      </p:sp>
    </p:spTree>
    <p:extLst>
      <p:ext uri="{BB962C8B-B14F-4D97-AF65-F5344CB8AC3E}">
        <p14:creationId xmlns:p14="http://schemas.microsoft.com/office/powerpoint/2010/main" val="66417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196752"/>
            <a:ext cx="5040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Пролетая Россию  на самолете,  ее ни с чем  не спутаешь. Потому что она самая большая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 страна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территории . Она настолько большая, что в ней может уместиться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Америки, примерно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 Великобританий или 2,5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Австралии. А городов в ней насчитывается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 больше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3990148"/>
            <a:ext cx="543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Россию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омывают воды 12 морей и 3 океанов: Северный Ледовитый -на севере, Атлантический - на западе и Тихий - на востоке. На территории страны - более тысячи рек и около 2 миллионов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45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120875"/>
            <a:ext cx="3744416" cy="175432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 любой  страны мира, у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своя символика, т.е. свои знаки отличия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нее есть свой гимн, герб и флаг. Российский  флаг имеет три цвета: белый, синий, красный.. Каждый цвет  имеет свое значение</a:t>
            </a:r>
            <a:r>
              <a:rPr lang="ru-RU" dirty="0" smtClean="0">
                <a:solidFill>
                  <a:srgbClr val="001132"/>
                </a:solidFill>
              </a:rPr>
              <a:t>.</a:t>
            </a:r>
            <a:endParaRPr lang="ru-RU" dirty="0">
              <a:solidFill>
                <a:srgbClr val="00113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1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5066"/>
            <a:ext cx="3960440" cy="30963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7019"/>
            <a:ext cx="2029397" cy="211818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3445470"/>
            <a:ext cx="3366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 — цвет чистоты.</a:t>
            </a:r>
          </a:p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— неба синевы.</a:t>
            </a:r>
          </a:p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— ярко — красный.</a:t>
            </a:r>
          </a:p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рассвет прекрасный!</a:t>
            </a:r>
          </a:p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оттенка флага</a:t>
            </a:r>
          </a:p>
          <a:p>
            <a:pPr fontAlgn="base"/>
            <a:r>
              <a:rPr lang="ru-RU" i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страна им рада</a:t>
            </a:r>
            <a:r>
              <a:rPr lang="ru-RU" dirty="0">
                <a:solidFill>
                  <a:srgbClr val="00113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906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2098" y="692696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наша страна очень  большая, то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затрагивает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сразу 4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зоны. То есть на одном конце моей родины люди ходят в шубах и катаются на санках по снежным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горкам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на другой в это же время загорают в купальниках под палящим краснодарским солнцем на берегу черного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125941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Так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самое  суровое место на Земле, где проживает постоянное население, находится</a:t>
            </a: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Якутии.  Температура воздуха там опускается до -70 °С. </a:t>
            </a:r>
          </a:p>
        </p:txBody>
      </p:sp>
      <p:pic>
        <p:nvPicPr>
          <p:cNvPr id="4098" name="Picture 2" descr="https://arhivurokov.ru/kopilka/up/html/2018/12/13/k_5c12848ac246c/490642_6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520280" cy="28276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ng.pngtree.com/back_origin_pic/04/11/34/8b07a310bd4d12e0fa7942b749208f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11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1043"/>
            <a:ext cx="2915873" cy="218712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8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916688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у нас есть  самый большой в мире действующий вулкан - Ключевская Сопка.  Это на Камчатке.  И за последние почти 300 лет извержения происходили более 50 раз.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7604" y="4156631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 самое глубокое озеро в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 – это озеро Байкал, где можно найти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едкие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растительности, а вода в нем прозрачная и чистая. 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420888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в мире лес - сибирская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тайга. Она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половины площади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лесного фонда страны.</a:t>
            </a:r>
          </a:p>
          <a:p>
            <a:endParaRPr lang="ru-RU" dirty="0">
              <a:solidFill>
                <a:srgbClr val="001132"/>
              </a:solidFill>
            </a:endParaRPr>
          </a:p>
        </p:txBody>
      </p:sp>
      <p:pic>
        <p:nvPicPr>
          <p:cNvPr id="5122" name="Picture 2" descr="https://us.123rf.com/450wm/marketolya/marketolya1106/marketolya110600015/9663627-fuming-volcano-with-fiery-lava-and-big-column-of-smoke-vector-illustration.jpg?ver=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29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6" y="2727504"/>
            <a:ext cx="2664294" cy="26294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4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663" y="1639833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известных людей  у нас немало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знают, что первый человек, побывавший в космосе был </a:t>
            </a:r>
            <a:r>
              <a:rPr lang="ru-RU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Ю.А.Гагарин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него в космосе успели побывать только Белка и Стрелка.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620688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проживают более 190 народов.  Русские, татары, башкиры,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 другие, поэтому культура России разносторонняя.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42149" y="1991216"/>
            <a:ext cx="4427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Наверняка вы знаете А.С. Пушкина, чьи сказки вам читают родители на ночь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Всеми известные  произведения: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мертвой царевне и о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богатырях», «Сказка о царе </a:t>
            </a:r>
            <a:r>
              <a:rPr lang="ru-RU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«Сказка о рыбаке и рыбке» , «Сказка о золотом петушке».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99300"/>
            <a:ext cx="2059901" cy="21901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brightnessContrast bright="11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90" y="3926486"/>
            <a:ext cx="2599770" cy="20876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65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980728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Летим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дальше. </a:t>
            </a:r>
            <a:endParaRPr lang="ru-RU" dirty="0" smtClean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преодолев еще и  половины пути,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простираются кругом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леса,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 родники. </a:t>
            </a:r>
          </a:p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Это 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пролетаем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нашей  республикой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УДМУРТИЕЙ. </a:t>
            </a:r>
            <a:endParaRPr lang="ru-RU" dirty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3774305" cy="55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789040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Совсем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места занимает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на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 </a:t>
            </a:r>
            <a:r>
              <a:rPr lang="ru-RU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великой страны. Если </a:t>
            </a:r>
            <a:r>
              <a:rPr lang="ru-RU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посмотреть на карту Удмуртии, то можно заметить, что по очертаниям она похожа на сердце.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49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1182</Words>
  <Application>Microsoft Office PowerPoint</Application>
  <PresentationFormat>Экран (4:3)</PresentationFormat>
  <Paragraphs>80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Моя большая  маленькая родина</vt:lpstr>
      <vt:lpstr>     Я очень люблю путешествовать...   Поэтому  сегодня  я хочу отправиться вместе с вами в самое настоящее   путешествие.  Садимся на самолет и скорей полетели!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Катерина</dc:creator>
  <cp:lastModifiedBy>Катерина</cp:lastModifiedBy>
  <cp:revision>48</cp:revision>
  <dcterms:created xsi:type="dcterms:W3CDTF">2019-04-03T12:16:21Z</dcterms:created>
  <dcterms:modified xsi:type="dcterms:W3CDTF">2019-04-04T17:02:53Z</dcterms:modified>
</cp:coreProperties>
</file>