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kochegarka.com.ua/wp-content/uploads/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15" y="0"/>
            <a:ext cx="91513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Волшебная соль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Участник проекта: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Севостьянов</a:t>
            </a:r>
            <a:r>
              <a:rPr lang="ru-RU" dirty="0" smtClean="0">
                <a:solidFill>
                  <a:schemeClr val="tx1"/>
                </a:solidFill>
              </a:rPr>
              <a:t> Костя,6 лет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проекта: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Лисицына Е.В.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188640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 тогда мы решили опустить в соленый раствор петельку из ниток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\IMG_20190217_212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8000"/>
            <a:ext cx="2936250" cy="5220000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IMG_20190217_113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750" y="1638000"/>
            <a:ext cx="2936250" cy="5220000"/>
          </a:xfrm>
          <a:prstGeom prst="rect">
            <a:avLst/>
          </a:prstGeom>
          <a:noFill/>
        </p:spPr>
      </p:pic>
      <p:pic>
        <p:nvPicPr>
          <p:cNvPr id="1026" name="Picture 2" descr="C:\Users\User\Desktop\IMG_20190218_161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638000"/>
            <a:ext cx="2936250" cy="52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IMG_20190215_082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480000" cy="25200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\IMG_20190217_204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00" y="1285860"/>
            <a:ext cx="4480000" cy="2520000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\IMG_20190217_204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000" y="4071942"/>
            <a:ext cx="4480000" cy="252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428604"/>
            <a:ext cx="468243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Шишка в соленой воде лежала не долго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На следующий день она как будто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Покрылась инеем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447552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86380" y="21429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На дне стакана образовались вот такие кристаллы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27584" y="184666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Изготавливаем шипучие шарики для ванной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\IMG_20190215_08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98000"/>
            <a:ext cx="5440000" cy="306000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IMG_20190215_08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5440000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6085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Смешиваем морскую соль, пищевую соду, лимонную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кислоту, крахмал масло и немного воды.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\IMG_20190215_08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4480000" cy="2520000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IMG_20190215_08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5440000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Новая папка\IMG_20190215_082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5120000" cy="28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0"/>
            <a:ext cx="803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Шипучие шарики мы решили подарить мамам на 8 марта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14356"/>
            <a:ext cx="3344598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\Desktop\IMG_20190218_153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388220" y="2683690"/>
            <a:ext cx="2835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angen.ru/published/publicdata/CHAY/attachments/qp/attachments/QURNSU4rMTM5MjMyMTk0OCs3Lis3NjMwMDg2MTY1MmZkMjU5YzIyMjMzOC44MjYwMzcwMw==/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узнать как можно больше о соли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Существует пословица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соли не проживешь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ли это?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узнать для чего нужна соль и откуда она берется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провести опыты и определить свойства соли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Самостоятельно вырастить кристаллы из соли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Изготовить шипучие шарики для ванной.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://cs627228.vk.me/v627228783/279cb/APXGyBN2u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121212" cy="3060000"/>
          </a:xfrm>
          <a:prstGeom prst="rect">
            <a:avLst/>
          </a:prstGeom>
          <a:noFill/>
        </p:spPr>
      </p:pic>
      <p:pic>
        <p:nvPicPr>
          <p:cNvPr id="39940" name="Picture 4" descr="http://s.pikabu.ru/post_img/big/2013/03/26/7/1364295419_612574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1500174"/>
            <a:ext cx="4078549" cy="306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3331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Каменная соль добывается </a:t>
            </a:r>
          </a:p>
          <a:p>
            <a:r>
              <a:rPr lang="ru-RU" sz="2000" dirty="0" smtClean="0"/>
              <a:t>В шахтах. Это соль, которая у</a:t>
            </a:r>
          </a:p>
          <a:p>
            <a:r>
              <a:rPr lang="ru-RU" sz="2000" dirty="0" smtClean="0"/>
              <a:t>нас на столе, самая чистая.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642918"/>
            <a:ext cx="3653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Самосадочная соль добывается</a:t>
            </a:r>
          </a:p>
          <a:p>
            <a:r>
              <a:rPr lang="ru-RU" sz="2000" dirty="0" smtClean="0"/>
              <a:t>со дна соленых озер</a:t>
            </a:r>
            <a:endParaRPr lang="ru-RU" sz="2000" dirty="0"/>
          </a:p>
        </p:txBody>
      </p:sp>
      <p:pic>
        <p:nvPicPr>
          <p:cNvPr id="1026" name="Picture 2" descr="C:\Users\User\Desktop\slid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273" y="0"/>
            <a:ext cx="8987727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8864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быстро растворяется в воде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20190217_23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38000"/>
            <a:ext cx="3442500" cy="61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335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Опыт с солью и яйцом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941168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соленой воде яйцо не тонет потому, что соленая вода имеет большую плотность чем простая вода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1026" name="Picture 2" descr="C:\Users\User\Desktop\Новая папка\IMG_20190212_102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315200" cy="4114800"/>
          </a:xfrm>
          <a:prstGeom prst="rect">
            <a:avLst/>
          </a:prstGeom>
          <a:noFill/>
        </p:spPr>
      </p:pic>
      <p:pic>
        <p:nvPicPr>
          <p:cNvPr id="2" name="Picture 2" descr="C:\Users\User\Desktop\Новая папка\IMG_20190215_083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5794"/>
            <a:ext cx="768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214290"/>
            <a:ext cx="4869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Выращиваем кристаллы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Растворяем в воде много соли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User\Desktop\Новая папка\IMG_20190212_102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017520" cy="536448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IMG_20190212_103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2430000" cy="43200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IMG_20190212_103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143116"/>
            <a:ext cx="2430000" cy="43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43372" y="1142984"/>
            <a:ext cx="431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Процеживаем соленую воду через марлю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один стакан добавляем красную краску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260648"/>
            <a:ext cx="707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 один стакан опускаю еловую шишку,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 другой –петельку из ниток, в третий подвешиваю </a:t>
            </a:r>
            <a:r>
              <a:rPr lang="ru-RU" sz="2400" b="1" dirty="0" err="1" smtClean="0">
                <a:solidFill>
                  <a:schemeClr val="accent1"/>
                </a:solidFill>
              </a:rPr>
              <a:t>криссталик</a:t>
            </a:r>
            <a:r>
              <a:rPr lang="ru-RU" sz="2400" b="1" dirty="0" smtClean="0">
                <a:solidFill>
                  <a:schemeClr val="accent1"/>
                </a:solidFill>
              </a:rPr>
              <a:t> соли </a:t>
            </a:r>
          </a:p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517232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Все стаканы  поставили на подоконник, на- крыли салфеткой ,чтобы не попадали соринки и стали наблюдать за ростом кристаллов.</a:t>
            </a:r>
          </a:p>
          <a:p>
            <a:endParaRPr lang="ru-RU" dirty="0"/>
          </a:p>
        </p:txBody>
      </p:sp>
      <p:pic>
        <p:nvPicPr>
          <p:cNvPr id="3074" name="Picture 2" descr="C:\Users\User\Desktop\Новая папка\IMG_20190212_104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315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3974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несколько дней у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получились вот такие красивые кристаллы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Новая папка\IMG_20190217_113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632500" cy="46800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IMG_20190217_21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632500" cy="46800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IMG_20190217_212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00174"/>
            <a:ext cx="2632500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d42a2b5cba366e58beee4fd0efd47a8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папой хотели вырастить кристалл «Звезда»,но эксперимент не получился.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926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\Desktop\DtVeDqLf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50000" cy="5400000"/>
          </a:xfrm>
          <a:prstGeom prst="rect">
            <a:avLst/>
          </a:prstGeom>
          <a:noFill/>
        </p:spPr>
      </p:pic>
      <p:pic>
        <p:nvPicPr>
          <p:cNvPr id="1026" name="Picture 2" descr="C:\Users\User\Desktop\JxH-qG9zA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272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Волшебная соль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соль</dc:title>
  <dc:creator>дом</dc:creator>
  <cp:lastModifiedBy>User</cp:lastModifiedBy>
  <cp:revision>61</cp:revision>
  <dcterms:created xsi:type="dcterms:W3CDTF">2016-03-21T16:15:13Z</dcterms:created>
  <dcterms:modified xsi:type="dcterms:W3CDTF">2019-02-18T17:26:21Z</dcterms:modified>
</cp:coreProperties>
</file>