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66" r:id="rId4"/>
    <p:sldId id="258" r:id="rId5"/>
    <p:sldId id="271" r:id="rId6"/>
    <p:sldId id="261" r:id="rId7"/>
    <p:sldId id="270" r:id="rId8"/>
    <p:sldId id="259" r:id="rId9"/>
    <p:sldId id="263" r:id="rId10"/>
    <p:sldId id="265" r:id="rId11"/>
    <p:sldId id="264" r:id="rId12"/>
    <p:sldId id="267" r:id="rId13"/>
    <p:sldId id="268" r:id="rId14"/>
    <p:sldId id="269" r:id="rId15"/>
    <p:sldId id="257" r:id="rId16"/>
    <p:sldId id="260" r:id="rId17"/>
    <p:sldId id="26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6FC5A-CFA0-44FA-A23B-573822197EF8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64D0-3D09-4CE9-90F3-C5D12DC22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564D0-3D09-4CE9-90F3-C5D12DC225C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24A4-AF1D-4563-9169-C1C95D4F2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3593-4288-4158-A4DB-50D48F50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ad64_f7d0e183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2947" y="1737356"/>
            <a:ext cx="4578105" cy="3383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76328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Интерактивная </a:t>
            </a:r>
            <a:r>
              <a:rPr lang="ru-RU" sz="48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игра</a:t>
            </a:r>
            <a:r>
              <a:rPr lang="ru-RU" sz="20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                                </a:t>
            </a:r>
            <a:r>
              <a:rPr lang="ru-RU" sz="28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для  детей  3 – 5 лет </a:t>
            </a:r>
            <a:endParaRPr lang="ru-RU" sz="2800" b="1" i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157192"/>
            <a:ext cx="7632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 </a:t>
            </a:r>
            <a:r>
              <a:rPr lang="ru-RU" sz="4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«ЗАГАДКИ О ЗИМЕ»</a:t>
            </a:r>
          </a:p>
          <a:p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                                СОСТАВИЛА:</a:t>
            </a:r>
          </a:p>
          <a:p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         ЛИЛЯКОВА  АНЖЕЛЛА  ЛЕОНИДОВНА</a:t>
            </a:r>
          </a:p>
          <a:p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  ВОСПИТАТЕЛЬ МБДОУ № 44, г.КРАСНОЯРСК</a:t>
            </a:r>
            <a:endParaRPr lang="ru-RU" sz="200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4045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052736"/>
            <a:ext cx="3871006" cy="4067533"/>
          </a:xfrm>
          <a:prstGeom prst="rect">
            <a:avLst/>
          </a:prstGeom>
        </p:spPr>
      </p:pic>
      <p:sp>
        <p:nvSpPr>
          <p:cNvPr id="3" name="Выноска со стрелкой вверх 2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763688" y="836712"/>
            <a:ext cx="5760640" cy="460851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1484784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Вокруг глубокий снег лежит,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 он легко поверх бежит.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Лишь с колеи сойти нельзя.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Кто мчится к финишу, скользя?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87727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340768"/>
            <a:ext cx="3810000" cy="3810000"/>
          </a:xfrm>
          <a:prstGeom prst="rect">
            <a:avLst/>
          </a:prstGeom>
        </p:spPr>
      </p:pic>
      <p:sp>
        <p:nvSpPr>
          <p:cNvPr id="3" name="Выноска со стрелкой вверх 2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2123728" y="908720"/>
            <a:ext cx="5328592" cy="4536504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1760" y="155679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Мчусь, как пуля я вперёд,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Лишь поскрипывает лёд,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Да мелькают огоньки,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Кто несёт меня ?..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87727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верх 1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105139490_lar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0E0DE"/>
              </a:clrFrom>
              <a:clrTo>
                <a:srgbClr val="E0E0DE">
                  <a:alpha val="0"/>
                </a:srgbClr>
              </a:clrTo>
            </a:clrChange>
          </a:blip>
          <a:srcRect l="15932" t="1799" r="7009" b="6873"/>
          <a:stretch>
            <a:fillRect/>
          </a:stretch>
        </p:blipFill>
        <p:spPr>
          <a:xfrm>
            <a:off x="2339752" y="1268760"/>
            <a:ext cx="4560506" cy="3456384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1475656" y="692696"/>
            <a:ext cx="6048672" cy="460851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1916832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Угадайте, что за шапка,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Меха целая охапка!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Шапка бегает в бору.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 стволов грызёт кору.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87727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верх 2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46127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124744"/>
            <a:ext cx="3223018" cy="3654406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1835696" y="836712"/>
            <a:ext cx="5472608" cy="4536504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,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268760"/>
            <a:ext cx="5400600" cy="417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Зверька узнаем мы с тобой,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По двум простым приметам: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Он в шубке серенькой зимой,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 в рыжей шубке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летом.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r_PNG11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84784"/>
            <a:ext cx="3190875" cy="3124200"/>
          </a:xfrm>
          <a:prstGeom prst="rect">
            <a:avLst/>
          </a:prstGeom>
        </p:spPr>
      </p:pic>
      <p:sp>
        <p:nvSpPr>
          <p:cNvPr id="5" name="Выноска со стрелкой вверх 4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547664" y="1052736"/>
            <a:ext cx="5904656" cy="432048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5736" y="1556792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Летом ходит без дороги,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Возле сосен  берёз.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 зимой он спит в берлоге,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От мороза прячет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нос.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877272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555776" y="332656"/>
            <a:ext cx="4752528" cy="374441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Ёл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2636912"/>
            <a:ext cx="3029743" cy="4461297"/>
          </a:xfrm>
          <a:prstGeom prst="rect">
            <a:avLst/>
          </a:prstGeom>
        </p:spPr>
      </p:pic>
      <p:pic>
        <p:nvPicPr>
          <p:cNvPr id="5" name="Рисунок 4" descr="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3613650" cy="3672408"/>
          </a:xfrm>
          <a:prstGeom prst="rect">
            <a:avLst/>
          </a:prstGeom>
        </p:spPr>
      </p:pic>
      <p:sp>
        <p:nvSpPr>
          <p:cNvPr id="6" name="Выноска со стрелкой вверх 5"/>
          <p:cNvSpPr/>
          <p:nvPr/>
        </p:nvSpPr>
        <p:spPr>
          <a:xfrm>
            <a:off x="341987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23728" y="836712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Я прихожу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подарками,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Блещу огнями яркими,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Нарядная, забавная,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Новый год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я главная!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587727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 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84784"/>
            <a:ext cx="2376264" cy="3016026"/>
          </a:xfrm>
          <a:prstGeom prst="rect">
            <a:avLst/>
          </a:prstGeom>
        </p:spPr>
      </p:pic>
      <p:sp>
        <p:nvSpPr>
          <p:cNvPr id="3" name="Выноска со стрелкой вверх 2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547664" y="620688"/>
            <a:ext cx="5976664" cy="468052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1484784"/>
            <a:ext cx="52565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Он и добрый, он и строгий,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Бородою весь зарос.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 нам спешит зимой на праздник,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Кто же это?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уроч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196752"/>
            <a:ext cx="3717032" cy="3717032"/>
          </a:xfrm>
          <a:prstGeom prst="rect">
            <a:avLst/>
          </a:prstGeom>
        </p:spPr>
      </p:pic>
      <p:sp>
        <p:nvSpPr>
          <p:cNvPr id="3" name="Выноска со стрелкой вверх 2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907704" y="764704"/>
            <a:ext cx="5976664" cy="4824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776" y="155679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  У мороза внучка есть,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 ей всегда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на ёлке честь.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Она известна там и тут,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Скажите,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как её зовут?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b9c1_d7b13e5b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276262" cy="4392488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endshow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ЦЕЛЬ: </a:t>
            </a:r>
            <a:r>
              <a:rPr lang="ru-RU" sz="3600" b="1" dirty="0" smtClean="0"/>
              <a:t>Формирование представлений о        временах года – ЗИМА.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Уточнять и конкретизировать представления детей о зиме, зимних явлениях в природе;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Развивать умение отгадывать загадки, логическое мышление, внимание;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Воспитывать интерес к интерактивным играм, активность, самостоятельность, стремление довести начатое дело до конца.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верх 1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снегирь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628800"/>
            <a:ext cx="1251601" cy="1208442"/>
          </a:xfrm>
          <a:prstGeom prst="rect">
            <a:avLst/>
          </a:prstGeom>
        </p:spPr>
      </p:pic>
      <p:pic>
        <p:nvPicPr>
          <p:cNvPr id="5" name="Рисунок 4" descr="Ю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124744"/>
            <a:ext cx="3528392" cy="3528392"/>
          </a:xfrm>
          <a:prstGeom prst="rect">
            <a:avLst/>
          </a:prstGeom>
        </p:spPr>
      </p:pic>
      <p:pic>
        <p:nvPicPr>
          <p:cNvPr id="6" name="Рисунок 5" descr="0_15a739_335943fe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140968"/>
            <a:ext cx="1765553" cy="1832754"/>
          </a:xfrm>
          <a:prstGeom prst="rect">
            <a:avLst/>
          </a:prstGeom>
        </p:spPr>
      </p:pic>
      <p:pic>
        <p:nvPicPr>
          <p:cNvPr id="7" name="Рисунок 6" descr="567bcf3e8a053151d3a18c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692696"/>
            <a:ext cx="1185780" cy="1344365"/>
          </a:xfrm>
          <a:prstGeom prst="rect">
            <a:avLst/>
          </a:prstGeom>
        </p:spPr>
      </p:pic>
      <p:pic>
        <p:nvPicPr>
          <p:cNvPr id="8" name="Рисунок 7" descr="567bcf3e8a053151d3a18c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48680"/>
            <a:ext cx="1185780" cy="1344365"/>
          </a:xfrm>
          <a:prstGeom prst="rect">
            <a:avLst/>
          </a:prstGeom>
        </p:spPr>
      </p:pic>
      <p:pic>
        <p:nvPicPr>
          <p:cNvPr id="9" name="Рисунок 8" descr="567bcf3e8a053151d3a18c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221088"/>
            <a:ext cx="1185780" cy="1344365"/>
          </a:xfrm>
          <a:prstGeom prst="rect">
            <a:avLst/>
          </a:prstGeom>
        </p:spPr>
      </p:pic>
      <p:pic>
        <p:nvPicPr>
          <p:cNvPr id="10" name="Рисунок 9" descr="567bcf3e8a053151d3a18c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780928"/>
            <a:ext cx="1185780" cy="1344365"/>
          </a:xfrm>
          <a:prstGeom prst="rect">
            <a:avLst/>
          </a:prstGeom>
        </p:spPr>
      </p:pic>
      <p:pic>
        <p:nvPicPr>
          <p:cNvPr id="11" name="Рисунок 10" descr="567bcf3e8a053151d3a18c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1484784"/>
            <a:ext cx="1185780" cy="1344365"/>
          </a:xfrm>
          <a:prstGeom prst="rect">
            <a:avLst/>
          </a:prstGeom>
        </p:spPr>
      </p:pic>
      <p:pic>
        <p:nvPicPr>
          <p:cNvPr id="12" name="Рисунок 11" descr="567bcf3e8a053151d3a18c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149080"/>
            <a:ext cx="1185780" cy="13443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536" y="5877272"/>
            <a:ext cx="1800200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6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1700808"/>
            <a:ext cx="1631166" cy="1409328"/>
          </a:xfrm>
          <a:prstGeom prst="rect">
            <a:avLst/>
          </a:prstGeom>
        </p:spPr>
      </p:pic>
      <p:pic>
        <p:nvPicPr>
          <p:cNvPr id="18" name="Рисунок 17" descr="6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052736"/>
            <a:ext cx="1631166" cy="1409328"/>
          </a:xfrm>
          <a:prstGeom prst="rect">
            <a:avLst/>
          </a:prstGeom>
        </p:spPr>
      </p:pic>
      <p:pic>
        <p:nvPicPr>
          <p:cNvPr id="19" name="Рисунок 18" descr="6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212976"/>
            <a:ext cx="1631166" cy="1409328"/>
          </a:xfrm>
          <a:prstGeom prst="rect">
            <a:avLst/>
          </a:prstGeom>
        </p:spPr>
      </p:pic>
      <p:sp>
        <p:nvSpPr>
          <p:cNvPr id="20" name="Облако 19"/>
          <p:cNvSpPr/>
          <p:nvPr/>
        </p:nvSpPr>
        <p:spPr>
          <a:xfrm>
            <a:off x="1475656" y="836712"/>
            <a:ext cx="6120680" cy="453650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15616" y="1412776"/>
            <a:ext cx="65527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    </a:t>
            </a:r>
            <a:r>
              <a:rPr lang="ru-RU" sz="3600" dirty="0" smtClean="0"/>
              <a:t>С каждым днём всё         холоднее,</a:t>
            </a:r>
          </a:p>
          <a:p>
            <a:pPr algn="ctr"/>
            <a:r>
              <a:rPr lang="ru-RU" sz="3600" dirty="0" smtClean="0"/>
              <a:t>   Греет солнце всё слабее.</a:t>
            </a:r>
          </a:p>
          <a:p>
            <a:pPr algn="ctr"/>
            <a:r>
              <a:rPr lang="ru-RU" sz="3600" dirty="0" smtClean="0"/>
              <a:t>      Всюду снег, как бахрома, –</a:t>
            </a:r>
          </a:p>
          <a:p>
            <a:pPr algn="ctr"/>
            <a:r>
              <a:rPr lang="ru-RU" sz="3600" dirty="0" smtClean="0"/>
              <a:t>  Значит к нам пришла…</a:t>
            </a:r>
            <a:endParaRPr lang="ru-RU" sz="3600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411760" y="692696"/>
            <a:ext cx="4824536" cy="3600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157726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52536" y="3573016"/>
            <a:ext cx="4211960" cy="3816424"/>
          </a:xfrm>
          <a:prstGeom prst="rect">
            <a:avLst/>
          </a:prstGeom>
        </p:spPr>
      </p:pic>
      <p:pic>
        <p:nvPicPr>
          <p:cNvPr id="4" name="Рисунок 3" descr="482157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581128"/>
            <a:ext cx="2381250" cy="1704975"/>
          </a:xfrm>
          <a:prstGeom prst="rect">
            <a:avLst/>
          </a:prstGeom>
        </p:spPr>
      </p:pic>
      <p:sp>
        <p:nvSpPr>
          <p:cNvPr id="5" name="Выноска со стрелкой вверх 4"/>
          <p:cNvSpPr/>
          <p:nvPr/>
        </p:nvSpPr>
        <p:spPr>
          <a:xfrm>
            <a:off x="3563888" y="5445224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1196752"/>
            <a:ext cx="46085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за птица,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за диво,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фонарик на снегу.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 всегда она красива,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Словно ягода в лесу.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5805264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052736"/>
            <a:ext cx="4762500" cy="41148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1907704" y="764704"/>
            <a:ext cx="5760640" cy="468052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1412776"/>
            <a:ext cx="4824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Вся сверкает, серебрится,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Эта чудо – крошка.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Но в дождинку превратится,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На твоей ладошке!</a:t>
            </a:r>
          </a:p>
          <a:p>
            <a:endParaRPr lang="ru-RU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5877272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483768" y="836712"/>
            <a:ext cx="4464496" cy="3600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9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924944"/>
            <a:ext cx="2160240" cy="3060518"/>
          </a:xfrm>
          <a:prstGeom prst="rect">
            <a:avLst/>
          </a:prstGeom>
        </p:spPr>
      </p:pic>
      <p:pic>
        <p:nvPicPr>
          <p:cNvPr id="4" name="Рисунок 3" descr="033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789040"/>
            <a:ext cx="2799205" cy="2448272"/>
          </a:xfrm>
          <a:prstGeom prst="rect">
            <a:avLst/>
          </a:prstGeom>
        </p:spPr>
      </p:pic>
      <p:pic>
        <p:nvPicPr>
          <p:cNvPr id="5" name="Рисунок 4" descr="9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212976"/>
            <a:ext cx="2160240" cy="3060518"/>
          </a:xfrm>
          <a:prstGeom prst="rect">
            <a:avLst/>
          </a:prstGeom>
        </p:spPr>
      </p:pic>
      <p:sp>
        <p:nvSpPr>
          <p:cNvPr id="6" name="Выноска со стрелкой вверх 5"/>
          <p:cNvSpPr/>
          <p:nvPr/>
        </p:nvSpPr>
        <p:spPr>
          <a:xfrm>
            <a:off x="3635896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1484784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Тёплые, удобные,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Ноги согревают.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Долго, долго по сугробам,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Ходить позволяют!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587727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верх 2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594928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33177201_IMG_09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DEE2"/>
              </a:clrFrom>
              <a:clrTo>
                <a:srgbClr val="D9DE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772816"/>
            <a:ext cx="4806914" cy="3096344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1115616" y="1196752"/>
            <a:ext cx="7164288" cy="439248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1916832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Только выпали снежинки,</a:t>
            </a:r>
          </a:p>
          <a:p>
            <a:pPr algn="ctr"/>
            <a:r>
              <a:rPr lang="ru-RU" sz="4000" dirty="0" smtClean="0"/>
              <a:t>Побежал я по тропинке,</a:t>
            </a:r>
          </a:p>
          <a:p>
            <a:pPr algn="ctr"/>
            <a:r>
              <a:rPr lang="ru-RU" sz="4000" dirty="0" smtClean="0"/>
              <a:t>А за мной они бегут,</a:t>
            </a:r>
          </a:p>
          <a:p>
            <a:pPr algn="ctr"/>
            <a:r>
              <a:rPr lang="ru-RU" sz="4000" dirty="0" smtClean="0"/>
              <a:t>Весь маршрут мой выдают. </a:t>
            </a:r>
            <a:endParaRPr lang="ru-RU" sz="4000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owman_PNG99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2957890" cy="3685572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2627784" y="764704"/>
            <a:ext cx="4608512" cy="381642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356992"/>
            <a:ext cx="2232248" cy="2976331"/>
          </a:xfrm>
          <a:prstGeom prst="rect">
            <a:avLst/>
          </a:prstGeom>
        </p:spPr>
      </p:pic>
      <p:sp>
        <p:nvSpPr>
          <p:cNvPr id="6" name="Выноска со стрелкой вверх 5"/>
          <p:cNvSpPr/>
          <p:nvPr/>
        </p:nvSpPr>
        <p:spPr>
          <a:xfrm>
            <a:off x="3707904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87824" y="141277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Мы его слепили ловко,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Глазки есть и нос – морковка,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Чуть тепло – заплачет вмиг,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 растает…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87727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22629_s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628800"/>
            <a:ext cx="4169158" cy="2980948"/>
          </a:xfrm>
          <a:prstGeom prst="rect">
            <a:avLst/>
          </a:prstGeom>
        </p:spPr>
      </p:pic>
      <p:sp>
        <p:nvSpPr>
          <p:cNvPr id="3" name="Выноска со стрелкой вверх 2"/>
          <p:cNvSpPr/>
          <p:nvPr/>
        </p:nvSpPr>
        <p:spPr>
          <a:xfrm>
            <a:off x="179512" y="5517232"/>
            <a:ext cx="223224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691680" y="1196752"/>
            <a:ext cx="5760640" cy="424847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2132856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За верёвочку коня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 горку я тащу.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Ну а с горки быстро я,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На коне лечу!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877272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118762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420</Words>
  <Application>Microsoft Office PowerPoint</Application>
  <PresentationFormat>Экран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ЦЕЛЬ: Формирование представлений о        временах года – ЗИМА.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Microsoft Office</cp:lastModifiedBy>
  <cp:revision>62</cp:revision>
  <dcterms:created xsi:type="dcterms:W3CDTF">2018-10-29T13:02:45Z</dcterms:created>
  <dcterms:modified xsi:type="dcterms:W3CDTF">2018-12-16T05:19:38Z</dcterms:modified>
</cp:coreProperties>
</file>