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62" r:id="rId10"/>
    <p:sldId id="271" r:id="rId11"/>
    <p:sldId id="272" r:id="rId12"/>
    <p:sldId id="273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Тема: «Горизонтальный пластический балет»</a:t>
            </a:r>
          </a:p>
          <a:p>
            <a:pPr algn="ctr"/>
            <a:r>
              <a:rPr lang="ru-RU" dirty="0" err="1" smtClean="0"/>
              <a:t>Н.Н.Ефименко</a:t>
            </a:r>
            <a:r>
              <a:rPr lang="ru-RU" dirty="0" smtClean="0"/>
              <a:t> как эффективное средство профилактики и коррекции нарушений осанки у старших дошкольников</a:t>
            </a:r>
          </a:p>
          <a:p>
            <a:endParaRPr lang="ru-RU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Представляет: воспитатель Приезжих Н.Н.</a:t>
            </a:r>
          </a:p>
          <a:p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2800" b="1" dirty="0" smtClean="0"/>
              <a:t>Технология использования программ Горизонтального пластического балета состоит из трех этапов:</a:t>
            </a:r>
          </a:p>
          <a:p>
            <a:pPr marL="514350" indent="-514350">
              <a:buNone/>
            </a:pPr>
            <a:r>
              <a:rPr lang="ru-RU" sz="2800" b="1" dirty="0" smtClean="0"/>
              <a:t>Первый  этап</a:t>
            </a:r>
            <a:r>
              <a:rPr lang="ru-RU" sz="2800" dirty="0" smtClean="0"/>
              <a:t> – </a:t>
            </a:r>
          </a:p>
          <a:p>
            <a:pPr marL="514350" indent="-514350">
              <a:buNone/>
            </a:pPr>
            <a:r>
              <a:rPr lang="ru-RU" sz="2800" dirty="0" smtClean="0"/>
              <a:t>это  знакомство  </a:t>
            </a:r>
          </a:p>
          <a:p>
            <a:pPr marL="514350" indent="-514350">
              <a:buNone/>
            </a:pPr>
            <a:r>
              <a:rPr lang="ru-RU" sz="2800" dirty="0" smtClean="0"/>
              <a:t>детей  с  предлагаемой  </a:t>
            </a:r>
          </a:p>
          <a:p>
            <a:pPr marL="514350" indent="-514350">
              <a:buNone/>
            </a:pPr>
            <a:r>
              <a:rPr lang="ru-RU" sz="2800" dirty="0" smtClean="0"/>
              <a:t>программой. </a:t>
            </a:r>
          </a:p>
        </p:txBody>
      </p:sp>
      <p:pic>
        <p:nvPicPr>
          <p:cNvPr id="5" name="Рисунок 4" descr="IMG_20171010_09561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714744" y="2428868"/>
            <a:ext cx="5214942" cy="3911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/>
              <a:t>Второй  этап</a:t>
            </a:r>
            <a:r>
              <a:rPr lang="ru-RU" dirty="0" smtClean="0"/>
              <a:t> – разучивание  программы.</a:t>
            </a:r>
            <a:endParaRPr lang="ru-RU" dirty="0"/>
          </a:p>
        </p:txBody>
      </p:sp>
      <p:pic>
        <p:nvPicPr>
          <p:cNvPr id="5" name="Рисунок 4" descr="IMG_20171018_10070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85852" y="1571612"/>
            <a:ext cx="6357982" cy="4768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b="1" dirty="0" smtClean="0"/>
              <a:t>Третий  этап</a:t>
            </a:r>
            <a:r>
              <a:rPr lang="ru-RU" dirty="0" smtClean="0"/>
              <a:t>  - заключительный. Это отработка движений, передача  художественного  образа, синхронизация  движений.</a:t>
            </a:r>
            <a:endParaRPr lang="ru-RU" dirty="0"/>
          </a:p>
        </p:txBody>
      </p:sp>
      <p:pic>
        <p:nvPicPr>
          <p:cNvPr id="6" name="Рисунок 5" descr="IMG_20170927_15225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" y="2607463"/>
            <a:ext cx="4572000" cy="3429000"/>
          </a:xfrm>
          <a:prstGeom prst="rect">
            <a:avLst/>
          </a:prstGeom>
        </p:spPr>
      </p:pic>
      <p:pic>
        <p:nvPicPr>
          <p:cNvPr id="7" name="Рисунок 6" descr="IMG_20171011_15151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67251" y="2643182"/>
            <a:ext cx="4476749" cy="3357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500" b="1" dirty="0" smtClean="0"/>
          </a:p>
          <a:p>
            <a:pPr algn="ctr">
              <a:buNone/>
            </a:pPr>
            <a:endParaRPr lang="ru-RU" sz="4500" b="1" dirty="0" smtClean="0"/>
          </a:p>
          <a:p>
            <a:pPr algn="ctr">
              <a:buNone/>
            </a:pPr>
            <a:endParaRPr lang="ru-RU" sz="4500" b="1" dirty="0" smtClean="0"/>
          </a:p>
          <a:p>
            <a:pPr algn="ctr">
              <a:buNone/>
            </a:pPr>
            <a:r>
              <a:rPr lang="ru-RU" sz="4500" b="1" dirty="0" smtClean="0"/>
              <a:t>Спасибо за внимание</a:t>
            </a:r>
            <a:endParaRPr lang="ru-RU" sz="4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«Горизонтальный пластический балет»</a:t>
            </a:r>
          </a:p>
          <a:p>
            <a:pPr algn="ctr">
              <a:buNone/>
            </a:pPr>
            <a:endParaRPr lang="ru-RU" sz="3200" i="1" dirty="0" smtClean="0"/>
          </a:p>
          <a:p>
            <a:pPr algn="ctr">
              <a:buNone/>
            </a:pPr>
            <a:r>
              <a:rPr lang="ru-RU" sz="3200" i="1" dirty="0" smtClean="0"/>
              <a:t>«Горизонтальный пластический балет является новым синтетическим    направлением   в  физическом  воспитании   дошкольников, объединяющим     положительные   черты    художественной гимнастики, аэробики, балета, шейпинга, акробатики, музыкального  занятия".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                                           Н.Н. </a:t>
            </a:r>
            <a:r>
              <a:rPr lang="ru-RU" sz="3200" b="1" dirty="0" err="1" smtClean="0"/>
              <a:t>Ефименко</a:t>
            </a:r>
            <a:endParaRPr lang="ru-RU" sz="3200" dirty="0" smtClean="0"/>
          </a:p>
          <a:p>
            <a:pPr algn="ctr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dirty="0" smtClean="0"/>
              <a:t>Методика Н.Н. </a:t>
            </a:r>
            <a:r>
              <a:rPr lang="ru-RU" sz="4000" b="1" dirty="0" err="1" smtClean="0"/>
              <a:t>Ефименко</a:t>
            </a:r>
            <a:r>
              <a:rPr lang="ru-RU" sz="4000" b="1" dirty="0" smtClean="0"/>
              <a:t> </a:t>
            </a:r>
          </a:p>
          <a:p>
            <a:pPr algn="ctr">
              <a:buNone/>
            </a:pPr>
            <a:r>
              <a:rPr lang="ru-RU" sz="4000" b="1" dirty="0" smtClean="0"/>
              <a:t>направлена на решение задач: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Формирование оптимального мышечного корсета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Развитие психофизических возможностей обучающихся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Знакомство с красивой классической музыкой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Формирование осмысленной моторики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Создание положительного эмоционального фона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Полное самовыражение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Развитие точности и координации движений, ориентировки в малом и большом пространстве, чувства схемы собственного тела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Особенности   предлагаемого   стиля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Обязательным условием программы  является  исходная  стартовая     поза - лёжа   на   спине, руки    вдоль  туловища, тело  расслаблено   и   спокойно.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/>
          </a:p>
        </p:txBody>
      </p:sp>
      <p:pic>
        <p:nvPicPr>
          <p:cNvPr id="6" name="Рисунок 5" descr="IMG_20171011_15113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24760" y="3229926"/>
            <a:ext cx="4214810" cy="3161108"/>
          </a:xfrm>
          <a:prstGeom prst="rect">
            <a:avLst/>
          </a:prstGeom>
        </p:spPr>
      </p:pic>
      <p:pic>
        <p:nvPicPr>
          <p:cNvPr id="7" name="Рисунок 6" descr="IMG_20170928_09472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95812" y="3214686"/>
            <a:ext cx="4333873" cy="3250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Завершающей    же  позой   программы   всегда   должна  быть   поза   стоя  на   коленях, спина  выпрямлена  и как  бы  вытянута  вверх, руки вытянуты вверх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Рисунок 4" descr="IMG_20171018_10065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4282" y="2928934"/>
            <a:ext cx="4381499" cy="3286124"/>
          </a:xfrm>
          <a:prstGeom prst="rect">
            <a:avLst/>
          </a:prstGeom>
        </p:spPr>
      </p:pic>
      <p:pic>
        <p:nvPicPr>
          <p:cNvPr id="6" name="Рисунок 5" descr="IMG_20170927_15181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43438" y="2928934"/>
            <a:ext cx="428628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Слово "пластический" отражает характер движений.              Все движения,  преимущественно  в   начале  программы, плавные , мягкие ,пластичные.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_20171010_09531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5720" y="2500306"/>
            <a:ext cx="3107535" cy="4143380"/>
          </a:xfrm>
          <a:prstGeom prst="rect">
            <a:avLst/>
          </a:prstGeom>
        </p:spPr>
      </p:pic>
      <p:pic>
        <p:nvPicPr>
          <p:cNvPr id="6" name="Рисунок 5" descr="IMG_20171005_15292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857620" y="2714620"/>
            <a:ext cx="4953034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Слово "балет"сразу подчёркивает, что  физические  упражнения   выполняются   под  соответствующую  музыку, с  использованием  элементов  хореографии.             Это    эстетическая  составляющая  двигательной  активности детей.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_20170927_15263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4282" y="3018208"/>
            <a:ext cx="4857784" cy="3643338"/>
          </a:xfrm>
          <a:prstGeom prst="rect">
            <a:avLst/>
          </a:prstGeom>
        </p:spPr>
      </p:pic>
      <p:pic>
        <p:nvPicPr>
          <p:cNvPr id="5" name="Рисунок 4" descr="IMG_20171018_10243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238754" y="3357562"/>
            <a:ext cx="3905246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Программы  Горизонтального  пластического   балета  могут проводиться  вместо  комплексов  гимнастики  пробуждения  как утром, так  и  после  дневного   сна, в образовательной деятельности, развлечениях, праздниках  и даже в соревнованиях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_20170927_15123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4282" y="3429000"/>
            <a:ext cx="4333873" cy="3250405"/>
          </a:xfrm>
          <a:prstGeom prst="rect">
            <a:avLst/>
          </a:prstGeom>
        </p:spPr>
      </p:pic>
      <p:pic>
        <p:nvPicPr>
          <p:cNvPr id="6" name="Рисунок 5" descr="IMG_20170927_15140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43438" y="3429000"/>
            <a:ext cx="4286248" cy="3214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Целевые ориентиры работы </a:t>
            </a:r>
          </a:p>
          <a:p>
            <a:pPr algn="ctr">
              <a:buNone/>
            </a:pPr>
            <a:r>
              <a:rPr lang="ru-RU" sz="2400" b="1" dirty="0" smtClean="0"/>
              <a:t>по профилактике и коррекции  нарушений осанки: </a:t>
            </a:r>
          </a:p>
          <a:p>
            <a:pPr>
              <a:buNone/>
            </a:pPr>
            <a:endParaRPr lang="ru-RU" sz="2400" b="1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Создание благоприятных условий для увеличения подвижности позвоночника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Формирование оптимальной осанки и свода стопы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Выравнивание тонуса половинок тела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Нормализация трофических процессов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Выработка общей и силовой выносливости мышц туловища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Повышение уровня физической работоспособности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Систематическое закрепление навыка правильной осанки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331</Words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18</cp:revision>
  <dcterms:created xsi:type="dcterms:W3CDTF">2015-04-13T14:17:10Z</dcterms:created>
  <dcterms:modified xsi:type="dcterms:W3CDTF">2018-01-19T10:59:22Z</dcterms:modified>
</cp:coreProperties>
</file>