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25461" y="0"/>
            <a:ext cx="8082455" cy="118766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«Край мой северный»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83670" y="1061544"/>
            <a:ext cx="4824248" cy="5707117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мы Родиной зовем?</a:t>
            </a:r>
            <a:b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Дом, где мы с тобой растем,</a:t>
            </a:r>
            <a:b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березки у дороги,</a:t>
            </a:r>
            <a:b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которой мы идем!</a:t>
            </a:r>
            <a:b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мы родиной зовем?</a:t>
            </a:r>
            <a:b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в небе голубом</a:t>
            </a:r>
            <a:b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душистый, золотистый</a:t>
            </a:r>
            <a:b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Хлеб за праздничным столом!</a:t>
            </a:r>
            <a:b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мы родиной зовем?</a:t>
            </a:r>
            <a:b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Край, где мы с тобой живем!</a:t>
            </a:r>
            <a:b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</a:rPr>
              <a:t>В. Степанов 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25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3738" y="56493"/>
            <a:ext cx="8911687" cy="165275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Архангельская область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4"/>
          <a:stretch/>
        </p:blipFill>
        <p:spPr>
          <a:xfrm>
            <a:off x="1839310" y="851338"/>
            <a:ext cx="10068911" cy="578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15311"/>
            <a:ext cx="8316814" cy="1261242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северного края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25" y="1576553"/>
            <a:ext cx="5566245" cy="5171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557" y="1576553"/>
            <a:ext cx="5221294" cy="5171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195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6" y="176211"/>
            <a:ext cx="6015393" cy="37021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53" y="699046"/>
            <a:ext cx="5805874" cy="40633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https://pastvu.com/_p/a/0/9/v/09vwdi7e13m2c884e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4" y="1252000"/>
            <a:ext cx="5582217" cy="43945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33" y="1850499"/>
            <a:ext cx="6196106" cy="40556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21" y="2457954"/>
            <a:ext cx="5657850" cy="3857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" t="6130" r="8315" b="16782"/>
          <a:stretch/>
        </p:blipFill>
        <p:spPr>
          <a:xfrm>
            <a:off x="5586792" y="3117467"/>
            <a:ext cx="5950763" cy="35933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1567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301214"/>
            <a:ext cx="8911687" cy="160378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2988" t="3848" r="12453" b="32868"/>
          <a:stretch/>
        </p:blipFill>
        <p:spPr bwMode="auto">
          <a:xfrm>
            <a:off x="5913738" y="301214"/>
            <a:ext cx="5927834" cy="47122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243" y="1570734"/>
            <a:ext cx="5858264" cy="41112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06" y="2411904"/>
            <a:ext cx="6448097" cy="42987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9320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110</TotalTime>
  <Words>15</Words>
  <Application>Microsoft Office PowerPoint</Application>
  <PresentationFormat>Широкоэкранный</PresentationFormat>
  <Paragraphs>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Times New Roman</vt:lpstr>
      <vt:lpstr>Wingdings 3</vt:lpstr>
      <vt:lpstr>Легкий дым</vt:lpstr>
      <vt:lpstr>«Край мой северный»</vt:lpstr>
      <vt:lpstr>Архангельская область</vt:lpstr>
      <vt:lpstr>Природа северного края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«Край мой северный»</dc:title>
  <dc:creator>User</dc:creator>
  <cp:lastModifiedBy>User</cp:lastModifiedBy>
  <cp:revision>11</cp:revision>
  <dcterms:created xsi:type="dcterms:W3CDTF">2017-11-12T19:44:16Z</dcterms:created>
  <dcterms:modified xsi:type="dcterms:W3CDTF">2017-11-15T18:44:44Z</dcterms:modified>
</cp:coreProperties>
</file>