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еизвестный пользователь" initials="" lastIdx="1" clrIdx="0"/>
  <p:cmAuthor id="1" name="lskv17@gmail.com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52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0B92C-9191-493A-8A67-C2FCBFA3A2F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CFE2-4E92-4ABC-8698-C10130ED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7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CFE2-4E92-4ABC-8698-C10130ED7C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7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4D00-C2CD-4767-9EC7-DAB38B0A0A76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FFAA-27B1-46A6-AB20-E452968EC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010F-B472-4A40-B97F-6E07CBCE0437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1040-6FDE-436D-826B-B2E1989A4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068E-238B-46A2-8ED6-6166913B200C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6624-A77B-4C09-9E84-45256B758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AF7F-5DF6-446C-A8E0-B6BB99EA8DE9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EF33-A35C-4566-891F-6E966E209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160B-DCA4-47DA-9D74-5B1BB436B3EE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49D4-0A2D-4A76-9240-FFFCACDF1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2DEF-2BAD-488F-8BC2-C62D337B2731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9B73-4044-4CB8-88B8-AC4EAA08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3B66-140E-4A5A-B230-EE210D00811A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65EF-F13B-46F8-B7FC-64E7DDD8D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DFC8-B19A-48B6-83A8-40ABE22CC129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D310-0FD0-4B25-96B7-4D570BD7B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F523-A3E9-452F-BAE1-B3413BE78830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DE79-A7D4-40AD-8E54-8F6E0E0EC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6579-5DB0-49B7-8D4B-E92007C9DDFB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958C-3EA7-48E4-A514-F2D5E30A5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0DF1-3498-4B67-A5CD-F2828E966C31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F8DB-B6D6-4339-9718-F4DBAFBE6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8B6C-FCED-498E-A34E-A350120732BD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64B4-27F5-4A19-B05D-6BBA9C32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9E60-46EE-4806-B1D4-8F3284EA813F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83B4-60C3-446D-8DC2-D81DD154B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4512-5009-4522-9421-EBA1E0347953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1475-9422-49C6-86B3-BC35FB271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EDFD-FD3F-44BA-B722-B0C9E9E904B1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43F7-E8CC-4816-A6E3-F57FC924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BC3D-BD5C-4AFE-9838-4F19E614DDE2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55A0-3450-4187-BF03-51DB69435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1614-A0E8-4792-977C-A7580C557A03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27E2-AA3E-460D-8828-224D42F4A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7803E-4381-4AB2-B1A5-117EA146E0D1}" type="datetimeFigureOut">
              <a:rPr lang="en-US"/>
              <a:pPr>
                <a:defRPr/>
              </a:pPr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B65F1-10A2-4860-B13A-090DCE165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54" r:id="rId13"/>
    <p:sldLayoutId id="2147483667" r:id="rId14"/>
    <p:sldLayoutId id="2147483668" r:id="rId15"/>
    <p:sldLayoutId id="2147483653" r:id="rId16"/>
    <p:sldLayoutId id="2147483652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62000"/>
            <a:ext cx="8825659" cy="2667000"/>
          </a:xfrm>
        </p:spPr>
        <p:txBody>
          <a:bodyPr/>
          <a:lstStyle/>
          <a:p>
            <a:pPr algn="ctr"/>
            <a:r>
              <a:rPr lang="ru-RU" sz="6600" b="1" i="1" dirty="0" smtClean="0">
                <a:solidFill>
                  <a:schemeClr val="accent1"/>
                </a:solidFill>
              </a:rPr>
              <a:t>Музей любимого литературного героя</a:t>
            </a:r>
            <a:endParaRPr lang="ru-RU" sz="6600" b="1" i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3657600"/>
            <a:ext cx="9066213" cy="259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2D050"/>
                </a:solidFill>
              </a:rPr>
              <a:t>Автор </a:t>
            </a:r>
            <a:r>
              <a:rPr lang="ru-RU" sz="2800" dirty="0" smtClean="0">
                <a:solidFill>
                  <a:srgbClr val="92D050"/>
                </a:solidFill>
              </a:rPr>
              <a:t>проекта  </a:t>
            </a:r>
            <a:r>
              <a:rPr lang="ru-RU" sz="2800" dirty="0">
                <a:solidFill>
                  <a:srgbClr val="92D050"/>
                </a:solidFill>
              </a:rPr>
              <a:t>– ученик  5 класса </a:t>
            </a:r>
            <a:r>
              <a:rPr lang="ru-RU" sz="2800" dirty="0" smtClean="0">
                <a:solidFill>
                  <a:srgbClr val="92D050"/>
                </a:solidFill>
              </a:rPr>
              <a:t>ОАНО </a:t>
            </a:r>
            <a:r>
              <a:rPr lang="ru-RU" sz="2800" dirty="0">
                <a:solidFill>
                  <a:srgbClr val="92D050"/>
                </a:solidFill>
              </a:rPr>
              <a:t>СОШ </a:t>
            </a:r>
            <a:endParaRPr lang="ru-RU" sz="2800" dirty="0" smtClean="0">
              <a:solidFill>
                <a:srgbClr val="92D050"/>
              </a:solidFill>
            </a:endParaRPr>
          </a:p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«</a:t>
            </a:r>
            <a:r>
              <a:rPr lang="ru-RU" sz="2800" dirty="0">
                <a:solidFill>
                  <a:srgbClr val="92D050"/>
                </a:solidFill>
              </a:rPr>
              <a:t>Образование </a:t>
            </a:r>
            <a:r>
              <a:rPr lang="ru-RU" sz="2800" dirty="0" smtClean="0">
                <a:solidFill>
                  <a:srgbClr val="92D050"/>
                </a:solidFill>
              </a:rPr>
              <a:t>плюс…1»   </a:t>
            </a:r>
            <a:r>
              <a:rPr lang="ru-RU" sz="2800" dirty="0" err="1" smtClean="0">
                <a:solidFill>
                  <a:srgbClr val="92D050"/>
                </a:solidFill>
              </a:rPr>
              <a:t>Лысков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>
                <a:solidFill>
                  <a:srgbClr val="92D050"/>
                </a:solidFill>
              </a:rPr>
              <a:t>Александр </a:t>
            </a:r>
          </a:p>
          <a:p>
            <a:pPr algn="ctr"/>
            <a:r>
              <a:rPr lang="ru-RU" sz="2800" dirty="0">
                <a:solidFill>
                  <a:srgbClr val="92D050"/>
                </a:solidFill>
              </a:rPr>
              <a:t>Руководитель проекта – Митрофанова Елена </a:t>
            </a:r>
            <a:r>
              <a:rPr lang="ru-RU" sz="2800" dirty="0" smtClean="0">
                <a:solidFill>
                  <a:srgbClr val="92D050"/>
                </a:solidFill>
              </a:rPr>
              <a:t>Витальевна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6019800" y="228600"/>
            <a:ext cx="4070350" cy="990600"/>
          </a:xfrm>
        </p:spPr>
        <p:txBody>
          <a:bodyPr/>
          <a:lstStyle/>
          <a:p>
            <a:r>
              <a:rPr lang="ru-RU" sz="6000" smtClean="0"/>
              <a:t>Нед Ленд</a:t>
            </a:r>
            <a:endParaRPr lang="en-US" sz="600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5867400" cy="6705600"/>
          </a:xfrm>
        </p:spPr>
        <p:txBody>
          <a:bodyPr/>
          <a:lstStyle/>
          <a:p>
            <a:r>
              <a:rPr lang="ru-RU" sz="4400" dirty="0" err="1" smtClean="0"/>
              <a:t>Нед</a:t>
            </a:r>
            <a:r>
              <a:rPr lang="ru-RU" sz="4400" dirty="0" smtClean="0"/>
              <a:t> </a:t>
            </a:r>
            <a:r>
              <a:rPr lang="ru-RU" sz="4400" dirty="0" err="1" smtClean="0"/>
              <a:t>Ленд</a:t>
            </a:r>
            <a:r>
              <a:rPr lang="ru-RU" sz="4400" dirty="0" smtClean="0"/>
              <a:t> </a:t>
            </a:r>
            <a:r>
              <a:rPr lang="en-US" sz="4400" dirty="0" smtClean="0"/>
              <a:t>- </a:t>
            </a:r>
            <a:r>
              <a:rPr lang="ru-RU" sz="4400" dirty="0" smtClean="0"/>
              <a:t>знаменитый канадский </a:t>
            </a:r>
            <a:r>
              <a:rPr lang="ru-RU" sz="4400" dirty="0" err="1" smtClean="0"/>
              <a:t>гарпунист</a:t>
            </a:r>
            <a:r>
              <a:rPr lang="ru-RU" sz="4400" dirty="0" smtClean="0"/>
              <a:t>, который поймал немало разных диковинных </a:t>
            </a:r>
            <a:r>
              <a:rPr lang="ru-RU" sz="4400" dirty="0" smtClean="0"/>
              <a:t>рыб. </a:t>
            </a:r>
            <a:endParaRPr lang="ru-RU" sz="4400" dirty="0" smtClean="0"/>
          </a:p>
        </p:txBody>
      </p:sp>
      <p:pic>
        <p:nvPicPr>
          <p:cNvPr id="27651" name="Picture 5" descr="Картинки по запросу нед лен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24000"/>
            <a:ext cx="58674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010400" cy="1905000"/>
          </a:xfrm>
        </p:spPr>
        <p:txBody>
          <a:bodyPr/>
          <a:lstStyle/>
          <a:p>
            <a:r>
              <a:rPr lang="ru-RU" sz="6000" smtClean="0"/>
              <a:t>Музей капитана Немо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6858000" cy="4800600"/>
          </a:xfrm>
        </p:spPr>
        <p:txBody>
          <a:bodyPr/>
          <a:lstStyle/>
          <a:p>
            <a:r>
              <a:rPr lang="ru-RU" sz="2800" dirty="0" smtClean="0"/>
              <a:t>В Амстердаме существует целый музей капитана Немо.</a:t>
            </a:r>
          </a:p>
          <a:p>
            <a:r>
              <a:rPr lang="ru-RU" sz="2800" dirty="0" smtClean="0"/>
              <a:t>Он находится в рамках научного центра физики химии и биологии.</a:t>
            </a:r>
          </a:p>
          <a:p>
            <a:r>
              <a:rPr lang="ru-RU" sz="2800" dirty="0" smtClean="0"/>
              <a:t>По примеру сюжетов  </a:t>
            </a:r>
            <a:r>
              <a:rPr lang="ru-RU" sz="2800" dirty="0" smtClean="0"/>
              <a:t>Жюля Верна там </a:t>
            </a:r>
            <a:r>
              <a:rPr lang="ru-RU" sz="2800" dirty="0"/>
              <a:t>проводятся некоторые научные эксперименты. Там есть полномасштабный макет «Наутилуса» с помещениями, которые были описаны в книге.</a:t>
            </a:r>
            <a:endParaRPr lang="ru-RU" sz="2800" dirty="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2590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33400" y="47625"/>
            <a:ext cx="9404350" cy="1247775"/>
          </a:xfrm>
        </p:spPr>
        <p:txBody>
          <a:bodyPr/>
          <a:lstStyle/>
          <a:p>
            <a:r>
              <a:rPr lang="ru-RU" sz="6000" smtClean="0"/>
              <a:t>Спасибо За внимание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813" y="1447800"/>
            <a:ext cx="7773987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-RU" sz="8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ru-RU" sz="8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3400" y="4151114"/>
            <a:ext cx="5562601" cy="2173486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4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76400"/>
            <a:ext cx="5100042" cy="494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1430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algn="ctr" eaLnBrk="1" hangingPunct="1"/>
            <a:r>
              <a:rPr lang="ru-RU" sz="9600" smtClean="0"/>
              <a:t>О книге</a:t>
            </a:r>
          </a:p>
        </p:txBody>
      </p:sp>
      <p:pic>
        <p:nvPicPr>
          <p:cNvPr id="6" name="Рисунок 6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7273" y="1664436"/>
            <a:ext cx="3171647" cy="4958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457200" y="1752600"/>
            <a:ext cx="76009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entury Gothic" pitchFamily="34" charset="0"/>
              </a:rPr>
              <a:t>Книга была написана французским писателем Жюлем Верном и опубликована в 1869-1870.</a:t>
            </a:r>
          </a:p>
          <a:p>
            <a:r>
              <a:rPr lang="ru-RU" sz="2800" dirty="0">
                <a:latin typeface="Century Gothic" pitchFamily="34" charset="0"/>
              </a:rPr>
              <a:t>Книга является научно-фантастическим романом. </a:t>
            </a:r>
          </a:p>
          <a:p>
            <a:endParaRPr lang="ru-RU" sz="2800" dirty="0">
              <a:latin typeface="Century Gothic" pitchFamily="34" charset="0"/>
            </a:endParaRPr>
          </a:p>
          <a:p>
            <a:r>
              <a:rPr lang="ru-RU" sz="2800" dirty="0">
                <a:latin typeface="Century Gothic" pitchFamily="34" charset="0"/>
              </a:rPr>
              <a:t>В книге рассказывается о капитане Немо и его подводной лодке «Наутилус». Рассказ ведётся от лица вынужденного пассажира Наутилуса </a:t>
            </a:r>
            <a:r>
              <a:rPr lang="ru-RU" sz="2800" dirty="0" smtClean="0">
                <a:latin typeface="Century Gothic" pitchFamily="34" charset="0"/>
              </a:rPr>
              <a:t>- профессора </a:t>
            </a:r>
            <a:r>
              <a:rPr lang="ru-RU" sz="2800" dirty="0">
                <a:latin typeface="Century Gothic" pitchFamily="34" charset="0"/>
              </a:rPr>
              <a:t>Пьера </a:t>
            </a:r>
            <a:r>
              <a:rPr lang="ru-RU" sz="2800" dirty="0" err="1">
                <a:latin typeface="Century Gothic" pitchFamily="34" charset="0"/>
              </a:rPr>
              <a:t>Аронакса</a:t>
            </a:r>
            <a:r>
              <a:rPr lang="ru-RU" sz="2800" dirty="0">
                <a:latin typeface="Century Gothic" pitchFamily="34" charset="0"/>
              </a:rPr>
              <a:t>.</a:t>
            </a:r>
          </a:p>
          <a:p>
            <a:endParaRPr lang="ru-RU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86600" cy="1371600"/>
          </a:xfrm>
        </p:spPr>
        <p:txBody>
          <a:bodyPr/>
          <a:lstStyle/>
          <a:p>
            <a:pPr eaLnBrk="1" hangingPunct="1"/>
            <a:r>
              <a:rPr lang="ru-RU" sz="7200" smtClean="0"/>
              <a:t>О персонаже</a:t>
            </a:r>
            <a:r>
              <a:rPr lang="ru-RU" sz="5400" smtClean="0"/>
              <a:t> </a:t>
            </a:r>
          </a:p>
        </p:txBody>
      </p:sp>
      <p:pic>
        <p:nvPicPr>
          <p:cNvPr id="6" name="Рисунок 6">
            <a:extLst>
              <a:ext uri="{FF2B5EF4-FFF2-40B4-BE49-F238E27FC236}"/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02598" y="1609013"/>
            <a:ext cx="4083846" cy="4504219"/>
          </a:xfrm>
          <a:effectLst>
            <a:softEdge rad="112500"/>
          </a:effectLst>
        </p:spPr>
      </p:pic>
      <p:sp>
        <p:nvSpPr>
          <p:cNvPr id="21507" name="Объект 8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7848600" cy="4953000"/>
          </a:xfrm>
        </p:spPr>
        <p:txBody>
          <a:bodyPr/>
          <a:lstStyle/>
          <a:p>
            <a:pPr eaLnBrk="1" hangingPunct="1"/>
            <a:r>
              <a:rPr lang="ru-RU" sz="4400" dirty="0" smtClean="0">
                <a:latin typeface="Helvetica Neue"/>
              </a:rPr>
              <a:t>Инженер, изобретатель, конструктор, учёный-океанолог, борец против британского колониализма. Создатель и капитан фантастического подводно-</a:t>
            </a:r>
            <a:r>
              <a:rPr lang="ru-RU" sz="4400" dirty="0" err="1" smtClean="0">
                <a:latin typeface="Helvetica Neue"/>
              </a:rPr>
              <a:t>го</a:t>
            </a:r>
            <a:r>
              <a:rPr lang="ru-RU" sz="4400" dirty="0" smtClean="0">
                <a:latin typeface="Helvetica Neue"/>
              </a:rPr>
              <a:t> корабля «Наутилус».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334000" y="228600"/>
            <a:ext cx="4876800" cy="1062038"/>
          </a:xfrm>
        </p:spPr>
        <p:txBody>
          <a:bodyPr/>
          <a:lstStyle/>
          <a:p>
            <a:pPr eaLnBrk="1" hangingPunct="1"/>
            <a:r>
              <a:rPr lang="ru-RU" sz="6600" smtClean="0"/>
              <a:t>«Наутилус»</a:t>
            </a:r>
            <a:endParaRPr lang="ru-RU" sz="5400" smtClean="0"/>
          </a:p>
        </p:txBody>
      </p:sp>
      <p:pic>
        <p:nvPicPr>
          <p:cNvPr id="22530" name="Рисунок 1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163763"/>
            <a:ext cx="6934200" cy="3916362"/>
          </a:xfrm>
        </p:spPr>
      </p:pic>
      <p:sp>
        <p:nvSpPr>
          <p:cNvPr id="22531" name="Объект 8"/>
          <p:cNvSpPr>
            <a:spLocks noGrp="1"/>
          </p:cNvSpPr>
          <p:nvPr>
            <p:ph sz="half" idx="2"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 eaLnBrk="1" hangingPunct="1"/>
            <a:r>
              <a:rPr lang="ru-RU" sz="3600" smtClean="0"/>
              <a:t>«Наутилус» - основное транспортное средство капитана Немо и команды корабля.</a:t>
            </a:r>
          </a:p>
          <a:p>
            <a:pPr eaLnBrk="1" hangingPunct="1"/>
            <a:r>
              <a:rPr lang="ru-RU" sz="3600" smtClean="0"/>
              <a:t>«Наутилус» является глобальным прорывом в науке того времени и обеспечен всем необходимым.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7086600" y="228600"/>
            <a:ext cx="3657600" cy="1676400"/>
          </a:xfrm>
        </p:spPr>
        <p:txBody>
          <a:bodyPr/>
          <a:lstStyle/>
          <a:p>
            <a:pPr eaLnBrk="1" hangingPunct="1"/>
            <a:r>
              <a:rPr lang="ru-RU" sz="4800" smtClean="0"/>
              <a:t>Схема</a:t>
            </a:r>
            <a:br>
              <a:rPr lang="ru-RU" sz="4800" smtClean="0"/>
            </a:br>
            <a:r>
              <a:rPr lang="ru-RU" sz="4800" smtClean="0"/>
              <a:t>Наутилуса</a:t>
            </a:r>
          </a:p>
        </p:txBody>
      </p:sp>
      <p:pic>
        <p:nvPicPr>
          <p:cNvPr id="23554" name="Рисунок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10400" y="2057400"/>
            <a:ext cx="5181600" cy="4495800"/>
          </a:xfrm>
        </p:spPr>
      </p:pic>
      <p:sp>
        <p:nvSpPr>
          <p:cNvPr id="23555" name="Объект 6"/>
          <p:cNvSpPr>
            <a:spLocks noGrp="1"/>
          </p:cNvSpPr>
          <p:nvPr>
            <p:ph sz="half" idx="2"/>
          </p:nvPr>
        </p:nvSpPr>
        <p:spPr>
          <a:xfrm>
            <a:off x="152400" y="152400"/>
            <a:ext cx="6705600" cy="6705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dirty="0" smtClean="0"/>
              <a:t>Электричество на «Наутилусе» </a:t>
            </a:r>
            <a:r>
              <a:rPr lang="ru-RU" sz="3200" dirty="0" smtClean="0"/>
              <a:t>добывали </a:t>
            </a:r>
            <a:r>
              <a:rPr lang="ru-RU" sz="3200" dirty="0" smtClean="0"/>
              <a:t>при помощи винтов по </a:t>
            </a:r>
            <a:r>
              <a:rPr lang="ru-RU" sz="3200" dirty="0" smtClean="0"/>
              <a:t>бортам, </a:t>
            </a:r>
            <a:r>
              <a:rPr lang="ru-RU" sz="3200" dirty="0" smtClean="0"/>
              <a:t>которые </a:t>
            </a:r>
            <a:r>
              <a:rPr lang="ru-RU" sz="3200" dirty="0" smtClean="0"/>
              <a:t>вращались </a:t>
            </a:r>
            <a:r>
              <a:rPr lang="ru-RU" sz="3200" dirty="0" smtClean="0"/>
              <a:t>благодаря сопротивлению воды при движении «Наутилуса».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200" dirty="0" smtClean="0"/>
              <a:t>На </a:t>
            </a:r>
            <a:r>
              <a:rPr lang="ru-RU" sz="3200" dirty="0"/>
              <a:t>«Наутилусе»  </a:t>
            </a:r>
            <a:r>
              <a:rPr lang="ru-RU" sz="3200" dirty="0" smtClean="0"/>
              <a:t>всё </a:t>
            </a:r>
            <a:r>
              <a:rPr lang="ru-RU" sz="3200" dirty="0" smtClean="0"/>
              <a:t>работало с </a:t>
            </a:r>
            <a:r>
              <a:rPr lang="ru-RU" sz="3200" dirty="0" smtClean="0"/>
              <a:t>помощью электричества. Вода </a:t>
            </a:r>
            <a:r>
              <a:rPr lang="ru-RU" sz="3200" dirty="0" smtClean="0"/>
              <a:t>набиралась </a:t>
            </a:r>
            <a:r>
              <a:rPr lang="ru-RU" sz="3200" dirty="0" smtClean="0"/>
              <a:t>из-за борта и </a:t>
            </a:r>
            <a:r>
              <a:rPr lang="ru-RU" sz="3200" dirty="0" smtClean="0"/>
              <a:t>фильтровалась </a:t>
            </a:r>
            <a:r>
              <a:rPr lang="ru-RU" sz="3200" dirty="0" smtClean="0"/>
              <a:t>электрическими фильтрами. Еда </a:t>
            </a:r>
            <a:r>
              <a:rPr lang="ru-RU" sz="3200" dirty="0" smtClean="0"/>
              <a:t>добывалась </a:t>
            </a:r>
            <a:r>
              <a:rPr lang="ru-RU" sz="3200" dirty="0" smtClean="0"/>
              <a:t>с помощью подвешенных, выпускающихся сетей.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34000" y="1219200"/>
            <a:ext cx="6172200" cy="2209800"/>
          </a:xfrm>
        </p:spPr>
        <p:txBody>
          <a:bodyPr/>
          <a:lstStyle/>
          <a:p>
            <a:pPr eaLnBrk="1" hangingPunct="1"/>
            <a:r>
              <a:rPr lang="ru-RU" sz="7200" smtClean="0"/>
              <a:t>Подводный скафандр</a:t>
            </a:r>
            <a:r>
              <a:rPr lang="ru-RU" sz="3800" smtClean="0"/>
              <a:t> </a:t>
            </a:r>
          </a:p>
        </p:txBody>
      </p:sp>
      <p:pic>
        <p:nvPicPr>
          <p:cNvPr id="24578" name="Рисунок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77863"/>
            <a:ext cx="4238625" cy="5961062"/>
          </a:xfrm>
        </p:spPr>
      </p:pic>
      <p:pic>
        <p:nvPicPr>
          <p:cNvPr id="24579" name="Picture 5" descr="Картинки по запросу двадцать тысяч лье под вод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200"/>
            <a:ext cx="60198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9404350" cy="914400"/>
          </a:xfrm>
        </p:spPr>
        <p:txBody>
          <a:bodyPr/>
          <a:lstStyle/>
          <a:p>
            <a:r>
              <a:rPr lang="ru-RU" sz="4800" smtClean="0"/>
              <a:t>Профессор Пьер Аронакс</a:t>
            </a:r>
            <a:endParaRPr lang="en-US" sz="480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7467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dirty="0" smtClean="0"/>
              <a:t>Он является основным персонажем книги, и именно от его лица ведется повествование. Сам он биолог, океанолог и автор многих книг в этих областях. Также у него есть слуга, по имени </a:t>
            </a:r>
            <a:r>
              <a:rPr lang="ru-RU" sz="4000" dirty="0" err="1" smtClean="0"/>
              <a:t>Консель</a:t>
            </a:r>
            <a:r>
              <a:rPr lang="ru-RU" sz="4000" dirty="0" smtClean="0"/>
              <a:t>.</a:t>
            </a:r>
            <a:endParaRPr lang="en-US" sz="4000" dirty="0" smtClean="0"/>
          </a:p>
        </p:txBody>
      </p:sp>
      <p:pic>
        <p:nvPicPr>
          <p:cNvPr id="25603" name="Picture 5" descr="Картинки по запросу Пьер Арона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6764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6934200" y="228600"/>
            <a:ext cx="3276600" cy="990600"/>
          </a:xfrm>
        </p:spPr>
        <p:txBody>
          <a:bodyPr/>
          <a:lstStyle/>
          <a:p>
            <a:r>
              <a:rPr lang="ru-RU" sz="5400" smtClean="0"/>
              <a:t>Консель</a:t>
            </a:r>
            <a:endParaRPr lang="en-US" sz="5400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5867400" cy="6248400"/>
          </a:xfrm>
        </p:spPr>
        <p:txBody>
          <a:bodyPr/>
          <a:lstStyle/>
          <a:p>
            <a:pPr marL="808038" lvl="1">
              <a:buFont typeface="Wingdings 3" pitchFamily="18" charset="2"/>
              <a:buNone/>
            </a:pPr>
            <a:r>
              <a:rPr lang="ru-RU" sz="3600" smtClean="0"/>
              <a:t>Консель - верный помошник профессора Аронакса. Характер у него очень дружелюбный, хоть и серьезный. Он очень хорошо разбирается в анотомии и видах разных существ.</a:t>
            </a:r>
            <a:endParaRPr lang="en-US" sz="3600" smtClean="0"/>
          </a:p>
        </p:txBody>
      </p:sp>
      <p:pic>
        <p:nvPicPr>
          <p:cNvPr id="26627" name="Picture 5" descr="Картинки по запросу Консэ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0574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309</Words>
  <Application>Microsoft Office PowerPoint</Application>
  <PresentationFormat>Произвольный</PresentationFormat>
  <Paragraphs>33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Музей любимого литературного героя</vt:lpstr>
      <vt:lpstr> </vt:lpstr>
      <vt:lpstr>О книге</vt:lpstr>
      <vt:lpstr>О персонаже </vt:lpstr>
      <vt:lpstr>«Наутилус»</vt:lpstr>
      <vt:lpstr>Схема Наутилуса</vt:lpstr>
      <vt:lpstr>Подводный скафандр </vt:lpstr>
      <vt:lpstr>Профессор Пьер Аронакс</vt:lpstr>
      <vt:lpstr>Консель</vt:lpstr>
      <vt:lpstr>Нед Ленд</vt:lpstr>
      <vt:lpstr>Музей капитана Немо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Капитан Немо </dc:title>
  <cp:lastModifiedBy>user</cp:lastModifiedBy>
  <cp:revision>33</cp:revision>
  <dcterms:modified xsi:type="dcterms:W3CDTF">2018-05-31T08:11:30Z</dcterms:modified>
</cp:coreProperties>
</file>