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83" r:id="rId5"/>
    <p:sldId id="259" r:id="rId6"/>
    <p:sldId id="264" r:id="rId7"/>
    <p:sldId id="265" r:id="rId8"/>
    <p:sldId id="266" r:id="rId9"/>
    <p:sldId id="267" r:id="rId10"/>
    <p:sldId id="268" r:id="rId11"/>
    <p:sldId id="290" r:id="rId12"/>
    <p:sldId id="292" r:id="rId13"/>
    <p:sldId id="275" r:id="rId14"/>
    <p:sldId id="285" r:id="rId15"/>
    <p:sldId id="289" r:id="rId16"/>
    <p:sldId id="293" r:id="rId17"/>
    <p:sldId id="295" r:id="rId18"/>
    <p:sldId id="287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CCCC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/>
  </p:normalViewPr>
  <p:slideViewPr>
    <p:cSldViewPr>
      <p:cViewPr varScale="1">
        <p:scale>
          <a:sx n="44" d="100"/>
          <a:sy n="44" d="100"/>
        </p:scale>
        <p:origin x="4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46489442_1247982706_3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300"/>
            <a:ext cx="9144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2" descr="лев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14446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просьба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652963"/>
            <a:ext cx="1282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кувырок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364">
            <a:off x="3465513" y="4073525"/>
            <a:ext cx="14827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пугает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13350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6" descr="смеется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1549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7" descr="машет лапкой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57563"/>
            <a:ext cx="11303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68776316_94ac70e4f77f3074a94043f2f6e6845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03913"/>
            <a:ext cx="30749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27EA-6B81-4FC3-9848-F85079C62FD1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88704-CCFB-4F8E-8DFB-918810625A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0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11" descr="ле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08500"/>
            <a:ext cx="15906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CE30-5ED0-4A3F-8D14-CE6321F2A47B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758A3-5358-4975-8668-1D8C5D879E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30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1" descr="93578a989ca4d5625deac32e5a4513a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15128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9B96-9754-4DE1-A548-F15949DA0585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BDB6E-6C4A-4CDF-A6C8-115A33C12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9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11" descr="кувырок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94138"/>
            <a:ext cx="18002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FA78-482F-41C3-B268-364C27C6783F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3A976-D2E8-4E6A-A633-AFEF1E33CC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70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3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146217b1ded284022cfde1884793a28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08500"/>
            <a:ext cx="14763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2F4D-ECEE-4E62-841E-3D2A767EBEF3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0606-FFF0-470D-BA57-C191E22177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05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1" descr="bcf6a3f2b43bb0d7607ba6139faafab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0300"/>
            <a:ext cx="19796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436E-4963-44B7-9325-00F6E96E9DA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B23C1-1B56-4A52-BA42-E31781CB21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1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1" descr="машет лапкой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65625"/>
            <a:ext cx="15621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1AC8-795A-423F-BEF5-89E5B0DB534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0E133-4085-4926-8838-4B3E5C5471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19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CC"/>
            </a:gs>
            <a:gs pos="50000">
              <a:srgbClr val="FFFFCC"/>
            </a:gs>
            <a:gs pos="99001">
              <a:srgbClr val="FFDDDD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9DDAB2-EFAD-48A5-A816-D87CFB7D55D5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fld id="{914C0045-09F5-4590-831A-E454B16D4C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608" y="1556792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Опыт работы. «Сотрудничество воспитателей ДОУ и родителей по формированию 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КГН посредством русского народного фольклора».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+mn-lt"/>
              <a:cs typeface="Times New Roman" panose="02020603050405020304" pitchFamily="18" charset="0"/>
            </a:endParaRPr>
          </a:p>
          <a:p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Подготовила </a:t>
            </a:r>
          </a:p>
          <a:p>
            <a:pPr marL="0" indent="0" algn="r">
              <a:buNone/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Воспитатель </a:t>
            </a:r>
          </a:p>
          <a:p>
            <a:pPr marL="0" indent="0" algn="r">
              <a:buNone/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группы раннего возраста №2</a:t>
            </a:r>
          </a:p>
          <a:p>
            <a:pPr marL="0" indent="0" algn="r">
              <a:buNone/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«Светлячок»</a:t>
            </a:r>
          </a:p>
          <a:p>
            <a:pPr marL="0" indent="0" algn="r">
              <a:buNone/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Широкова Е.А.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60648"/>
            <a:ext cx="5472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№6 «КРИСТАЛЛИК»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632848" cy="5112568"/>
          </a:xfrm>
        </p:spPr>
        <p:txBody>
          <a:bodyPr/>
          <a:lstStyle/>
          <a:p>
            <a:pPr algn="ctr"/>
            <a:r>
              <a:rPr lang="ru-RU" sz="2400" dirty="0">
                <a:latin typeface="+mn-lt"/>
                <a:cs typeface="Times New Roman" panose="02020603050405020304" pitchFamily="18" charset="0"/>
              </a:rPr>
              <a:t>анкетирование, родительское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собрание, консультации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КНИЖКИ-МАЛЫШКИ,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рекомендации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Средства обучения:</a:t>
            </a:r>
            <a:r>
              <a:rPr lang="ru-RU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алгоритмы по режимным моментам, мнемотаблицы по заучиванию потешек, атрибуты к сюжетно-ролевым играм, различные виды театра, дидактические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куклы, ВЫСТАВКА ХУДОЖЕСТВЕННОЙ ЛИТЕРАТУРЫ.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39" y="188641"/>
            <a:ext cx="6624737" cy="165618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Формы работы с родителями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5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85821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Мнемотаблица для заучивания 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потешки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 «Как у нашего кота» 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 descr="http://www.maam.ru/upload/blogs/detsad-168451-141382572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1"/>
            <a:ext cx="252028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06280" y="1628801"/>
            <a:ext cx="46701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«Как у нашего кота»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у нашего кота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Шубка очень хороша,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у котика усы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Удивительной красы,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Глаза смелые,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Зубки белые.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4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Выставка художественной литературы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32" name="Picture 8" descr="http://img.labirint.ru/images/comments_pic/0950/01labqj1p12605639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6914"/>
            <a:ext cx="3888432" cy="19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pt4web.ru/images/1413/42019/310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90552"/>
            <a:ext cx="2952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xxlbook.ru/imgh3288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3212976"/>
            <a:ext cx="3384376" cy="22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7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Анкета для родителей «Навыки самообслуживания у детей раннего возраста»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093537"/>
              </p:ext>
            </p:extLst>
          </p:nvPr>
        </p:nvGraphicFramePr>
        <p:xfrm>
          <a:off x="457200" y="1600200"/>
          <a:ext cx="850728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/>
                <a:gridCol w="2835763"/>
                <a:gridCol w="2835763"/>
              </a:tblGrid>
              <a:tr h="7557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Критерии самообслуживания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Самостоятельно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 помощью взрослого</a:t>
                      </a:r>
                      <a:endParaRPr lang="ru-RU" sz="2400" dirty="0"/>
                    </a:p>
                  </a:txBody>
                  <a:tcPr/>
                </a:tc>
              </a:tr>
              <a:tr h="4378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Прием пищи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68%</a:t>
                      </a:r>
                      <a:endParaRPr lang="ru-RU" sz="2400" dirty="0"/>
                    </a:p>
                  </a:txBody>
                  <a:tcPr/>
                </a:tc>
              </a:tr>
              <a:tr h="75579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Пользуется носовым</a:t>
                      </a:r>
                      <a:r>
                        <a:rPr lang="ru-RU" sz="2400" b="1" baseline="0" dirty="0" smtClean="0"/>
                        <a:t> платком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89%</a:t>
                      </a:r>
                      <a:endParaRPr lang="ru-RU" sz="2400" dirty="0"/>
                    </a:p>
                  </a:txBody>
                  <a:tcPr/>
                </a:tc>
              </a:tr>
              <a:tr h="4378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Может раздеться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89%</a:t>
                      </a:r>
                      <a:endParaRPr lang="ru-RU" sz="2400" dirty="0"/>
                    </a:p>
                  </a:txBody>
                  <a:tcPr/>
                </a:tc>
              </a:tr>
              <a:tr h="4378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Может одеться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89%</a:t>
                      </a:r>
                      <a:endParaRPr lang="ru-RU" sz="2400" dirty="0"/>
                    </a:p>
                  </a:txBody>
                  <a:tcPr/>
                </a:tc>
              </a:tr>
              <a:tr h="4378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Моет и вытирает руки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89%</a:t>
                      </a:r>
                      <a:endParaRPr lang="ru-RU" sz="2400" dirty="0"/>
                    </a:p>
                  </a:txBody>
                  <a:tcPr/>
                </a:tc>
              </a:tr>
              <a:tr h="4378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Ходит в туалет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89%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98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93022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родителями на тему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Воспитание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КГН у малышей».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/>
              <a:t>«Просветить родителей по данному вопросу</a:t>
            </a:r>
            <a:r>
              <a:rPr lang="ru-RU" sz="2400" b="1" dirty="0" smtClean="0"/>
              <a:t>». 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7351"/>
            <a:ext cx="3888433" cy="29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5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1916832"/>
            <a:ext cx="7488831" cy="3240360"/>
          </a:xfrm>
        </p:spPr>
        <p:txBody>
          <a:bodyPr/>
          <a:lstStyle/>
          <a:p>
            <a:endParaRPr lang="ru-RU" sz="2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3" y="548680"/>
            <a:ext cx="7272806" cy="187220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Книжка-малышка  для родителей «</a:t>
            </a:r>
            <a:r>
              <a:rPr lang="ru-RU" sz="4000" b="1" dirty="0" err="1" smtClean="0">
                <a:solidFill>
                  <a:srgbClr val="FF0000"/>
                </a:solidFill>
              </a:rPr>
              <a:t>Потешки</a:t>
            </a:r>
            <a:r>
              <a:rPr lang="ru-RU" sz="4000" b="1" dirty="0" smtClean="0">
                <a:solidFill>
                  <a:srgbClr val="FF0000"/>
                </a:solidFill>
              </a:rPr>
              <a:t> по формированию КГН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cs622122.vk.me/v622122489/3cc5b/7JmMykUBj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688828"/>
            <a:ext cx="2088234" cy="253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t.stranamam.ru/data/cache/2011feb/18/41/1464782_21217nothumb5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94" y="2688828"/>
            <a:ext cx="2546680" cy="268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s33.babysfera.ru/4/a/f/3/236213452.blog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75" y="2688828"/>
            <a:ext cx="1957022" cy="2684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00223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Консультация «Учить детей правильно мыть руки»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latin typeface="+mn-lt"/>
              </a:rPr>
              <a:t>Потешка: «Водичка-водичка, умой мое личико»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4944"/>
            <a:ext cx="3156660" cy="23674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203124" cy="24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7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68"/>
            <a:ext cx="8640960" cy="5890666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</a:rPr>
              <a:t>Консультация «Как научить родителей правильно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одевать ребенка».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latin typeface="+mn-lt"/>
              </a:rPr>
              <a:t>«</a:t>
            </a:r>
            <a:r>
              <a:rPr lang="ru-RU" sz="3600" b="1" dirty="0" smtClean="0">
                <a:latin typeface="+mn-lt"/>
              </a:rPr>
              <a:t>Мы на пухлые ручонки,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Одеваем рубашонку»</a:t>
            </a:r>
            <a:br>
              <a:rPr lang="ru-RU" sz="3600" b="1" dirty="0" smtClean="0">
                <a:latin typeface="+mn-lt"/>
              </a:rPr>
            </a:br>
            <a:r>
              <a:rPr lang="ru-RU" sz="4000" b="1" dirty="0">
                <a:latin typeface="+mn-lt"/>
              </a:rPr>
              <a:t/>
            </a:r>
            <a:br>
              <a:rPr lang="ru-RU" sz="4000" b="1" dirty="0"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71239"/>
            <a:ext cx="3192087" cy="23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560840" cy="43691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Папка-передвижка «Песенки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– </a:t>
            </a:r>
            <a:r>
              <a:rPr lang="ru-RU" sz="4000" b="1" dirty="0" err="1">
                <a:solidFill>
                  <a:srgbClr val="FF0000"/>
                </a:solidFill>
                <a:latin typeface="+mn-lt"/>
              </a:rPr>
              <a:t>потешки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 в жизни детей».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+mn-lt"/>
              </a:rPr>
            </a:br>
            <a:r>
              <a:rPr lang="ru-RU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+mn-lt"/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163417" cy="3872563"/>
          </a:xfrm>
        </p:spPr>
      </p:pic>
    </p:spTree>
    <p:extLst>
      <p:ext uri="{BB962C8B-B14F-4D97-AF65-F5344CB8AC3E}">
        <p14:creationId xmlns:p14="http://schemas.microsoft.com/office/powerpoint/2010/main" val="2501081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28" y="836712"/>
            <a:ext cx="7821828" cy="5832648"/>
          </a:xfrm>
        </p:spPr>
        <p:txBody>
          <a:bodyPr/>
          <a:lstStyle/>
          <a:p>
            <a:r>
              <a:rPr lang="ru-RU" sz="2400"/>
              <a:t>Результаты работы </a:t>
            </a:r>
            <a:r>
              <a:rPr lang="ru-RU" sz="2400"/>
              <a:t>с </a:t>
            </a:r>
            <a:r>
              <a:rPr lang="ru-RU" sz="2400" smtClean="0"/>
              <a:t>родителями</a:t>
            </a:r>
            <a:br>
              <a:rPr lang="ru-RU" sz="2400" smtClean="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Повысился уровень компетентности у родителей по вопросам формированию культурно-гигиенических навыков у детей группы раннего возраста, через использование форм устного народного творчества.</a:t>
            </a:r>
            <a:br>
              <a:rPr lang="ru-RU" sz="240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3" y="260649"/>
            <a:ext cx="6480721" cy="5760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ВЫВОД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8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24744"/>
            <a:ext cx="6120680" cy="4644231"/>
          </a:xfrm>
        </p:spPr>
        <p:txBody>
          <a:bodyPr/>
          <a:lstStyle/>
          <a:p>
            <a:r>
              <a:rPr lang="ru-RU" sz="2400" dirty="0"/>
              <a:t>Режимные процессы (кормление, подготовка ко сну, подъем, сборы на прогулку и возвращение с нее, проведение гигиенических процедур) занимают существенную часть активного образа жизни детей. Они постоянно нуждаются в непосредственной помощи взрослого. </a:t>
            </a:r>
            <a:br>
              <a:rPr lang="ru-RU" sz="2400" dirty="0"/>
            </a:br>
            <a:r>
              <a:rPr lang="ru-RU" sz="2400" dirty="0" smtClean="0"/>
              <a:t>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 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1" y="332656"/>
            <a:ext cx="7200801" cy="136815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АКТУАЛЬНОСТЬ</a:t>
            </a: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3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0263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96752"/>
            <a:ext cx="6984776" cy="3888433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Просветить родителей в использование фольклора в формировании КГН.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5" y="260649"/>
            <a:ext cx="7344815" cy="43204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ЦЕЛЬ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7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08912" cy="4680520"/>
          </a:xfrm>
        </p:spPr>
        <p:txBody>
          <a:bodyPr/>
          <a:lstStyle/>
          <a:p>
            <a:r>
              <a:rPr lang="ru-RU" sz="2000" dirty="0"/>
              <a:t>Повысить уровень компетентности родителей по вопросам формирования культурно-гигиенических навыков у детей группы раннего возраста посредством использования форм русского народного творчества.</a:t>
            </a:r>
            <a:br>
              <a:rPr lang="ru-RU" sz="2000" dirty="0"/>
            </a:br>
            <a:endParaRPr lang="ru-RU" sz="2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"/>
            <a:ext cx="7488831" cy="62068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18058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FF0000"/>
                </a:solidFill>
                <a:latin typeface="+mn-lt"/>
              </a:rPr>
              <a:t>ОЖИДАЕМЫЕ РЕЗУЛЬТАТЫ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5002" y="764704"/>
            <a:ext cx="8323461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С детьми</a:t>
            </a:r>
          </a:p>
          <a:p>
            <a:pPr marL="0" indent="0">
              <a:buNone/>
            </a:pPr>
            <a:r>
              <a:rPr lang="ru-RU" sz="2400" dirty="0" smtClean="0"/>
              <a:t>Использование </a:t>
            </a:r>
            <a:r>
              <a:rPr lang="ru-RU" sz="2400" dirty="0"/>
              <a:t>фольклора в период обучения культурно-гигиеническим навыкам будет способствовать повышению эмоционального настроя ребенка;</a:t>
            </a:r>
            <a:br>
              <a:rPr lang="ru-RU" sz="2400" dirty="0"/>
            </a:br>
            <a:r>
              <a:rPr lang="ru-RU" sz="2400" dirty="0"/>
              <a:t> побуждать к совместным действиям со взрослыми; устанавливать доверительные отношения в коллективе;</a:t>
            </a:r>
            <a:br>
              <a:rPr lang="ru-RU" sz="2400" dirty="0"/>
            </a:br>
            <a:r>
              <a:rPr lang="ru-RU" sz="2400" dirty="0"/>
              <a:t> способствовать постепенному вовлечению ребенка в новую социальную среду;</a:t>
            </a:r>
            <a:br>
              <a:rPr lang="ru-RU" sz="2400" dirty="0"/>
            </a:br>
            <a:r>
              <a:rPr lang="ru-RU" sz="2400" dirty="0"/>
              <a:t> обеспечивать непрерывный подъем в развитии возможностей и способностей личности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С родителями</a:t>
            </a:r>
          </a:p>
          <a:p>
            <a:pPr marL="0" indent="0">
              <a:buNone/>
            </a:pPr>
            <a:r>
              <a:rPr lang="ru-RU" sz="2400" dirty="0"/>
              <a:t>Повысить уровень компетентности у родителей по вопросам формированию культурно-гигиенических навыков у детей </a:t>
            </a:r>
            <a:r>
              <a:rPr lang="ru-RU" sz="2400" dirty="0" err="1"/>
              <a:t>групыы</a:t>
            </a:r>
            <a:r>
              <a:rPr lang="ru-RU" sz="2400" dirty="0"/>
              <a:t> раннего возраста, через использование форм устного народного творчества.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/>
            </a:r>
            <a:br>
              <a:rPr lang="ru-RU" sz="2400" b="1" dirty="0"/>
            </a:br>
            <a:endParaRPr lang="ru-RU" alt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УЧАСТНИКИ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7637"/>
            <a:ext cx="6768752" cy="208337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ДЕТИ ГРУППЫ РАННЕГО ВОЗРАСТА;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ВОСПИТАТЕЛЬ;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РОДИТЕЛИ.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100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НАПРАВЛЕНИЕ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80728"/>
            <a:ext cx="6696744" cy="33571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КНИЖКА-МАЛЫШКА В ПОДАРОК ДЛЯ РОДИТЕЛЕЙ В  КОТОРОМ НАПИСАНЫ ПОТЕШКИ О КУЛЬТУРНО-ГИГИЕНИЧЕСКИХ НАВЫКАХ.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ОБОГАТИТЬ ОПЫТЬ РОДИТЕЛЕЙ О ФОРМИРОВАНИИЕ КГН.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7866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7"/>
            <a:ext cx="7128792" cy="3096344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Приобщать к русскому народному творчеству,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 развивать художественное творчество  и эстетический вкус.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88641"/>
            <a:ext cx="7704856" cy="15841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Художественно-литературное направление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1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5544616" cy="3600399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Развивать игровую деятельность.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Воспитывать дружеские взаимоотношения между детьми, уважительное отношение к взрослым</a:t>
            </a:r>
            <a:r>
              <a:rPr lang="ru-RU" sz="2000" dirty="0">
                <a:latin typeface="+mn-lt"/>
              </a:rPr>
              <a:t>.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7920880" cy="18002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Социально-личностное направление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28138"/>
      </p:ext>
    </p:extLst>
  </p:cSld>
  <p:clrMapOvr>
    <a:masterClrMapping/>
  </p:clrMapOvr>
</p:sld>
</file>

<file path=ppt/theme/theme1.xml><?xml version="1.0" encoding="utf-8"?>
<a:theme xmlns:a="http://schemas.openxmlformats.org/drawingml/2006/main" name="РЫЖИЙ КОТЕН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РЫЖИЙ КОТЕНОК</Template>
  <TotalTime>831</TotalTime>
  <Words>349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РЫЖИЙ КОТЕНОК</vt:lpstr>
      <vt:lpstr>Презентация PowerPoint</vt:lpstr>
      <vt:lpstr>Режимные процессы (кормление, подготовка ко сну, подъем, сборы на прогулку и возвращение с нее, проведение гигиенических процедур) занимают существенную часть активного образа жизни детей. Они постоянно нуждаются в непосредственной помощи взрослого.       </vt:lpstr>
      <vt:lpstr>Просветить родителей в использование фольклора в формировании КГН. </vt:lpstr>
      <vt:lpstr>Повысить уровень компетентности родителей по вопросам формирования культурно-гигиенических навыков у детей группы раннего возраста посредством использования форм русского народного творчества. </vt:lpstr>
      <vt:lpstr>ОЖИДАЕМЫЕ РЕЗУЛЬТАТЫ</vt:lpstr>
      <vt:lpstr>УЧАСТНИКИ</vt:lpstr>
      <vt:lpstr>РЕЧЕВОЕ НАПРАВЛЕНИЕ </vt:lpstr>
      <vt:lpstr>Приобщать к русскому народному творчеству,  развивать художественное творчество  и эстетический вкус.</vt:lpstr>
      <vt:lpstr>Развивать игровую деятельность. Воспитывать дружеские взаимоотношения между детьми, уважительное отношение к взрослым.</vt:lpstr>
      <vt:lpstr>анкетирование, родительское собрание, консультации, КНИЖКИ-МАЛЫШКИ, рекомендации.  Средства обучения:  алгоритмы по режимным моментам, мнемотаблицы по заучиванию потешек, атрибуты к сюжетно-ролевым играм, различные виды театра, дидактические куклы, ВЫСТАВКА ХУДОЖЕСТВЕННОЙ ЛИТЕРАТУРЫ.</vt:lpstr>
      <vt:lpstr>Мнемотаблица для заучивания потешки «Как у нашего кота»  </vt:lpstr>
      <vt:lpstr>Выставка художественной литературы</vt:lpstr>
      <vt:lpstr>Анкета для родителей «Навыки самообслуживания у детей раннего возраста»</vt:lpstr>
      <vt:lpstr>Беседа с родителями на тему «Воспитание КГН у малышей».</vt:lpstr>
      <vt:lpstr>Презентация PowerPoint</vt:lpstr>
      <vt:lpstr>Консультация «Учить детей правильно мыть руки» Потешка: «Водичка-водичка, умой мое личико»</vt:lpstr>
      <vt:lpstr>Консультация «Как научить родителей правильно одевать ребенка». «Мы на пухлые ручонки, Одеваем рубашонку»   </vt:lpstr>
      <vt:lpstr>Папка-передвижка «Песенки – потешки в жизни детей».   </vt:lpstr>
      <vt:lpstr>Результаты работы с родителями  Повысился уровень компетентности у родителей по вопросам формированию культурно-гигиенических навыков у детей группы раннего возраста, через использование форм устного народного творчества.    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85</cp:revision>
  <dcterms:created xsi:type="dcterms:W3CDTF">2015-10-11T05:48:29Z</dcterms:created>
  <dcterms:modified xsi:type="dcterms:W3CDTF">2015-11-29T10:48:01Z</dcterms:modified>
</cp:coreProperties>
</file>