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9" r:id="rId8"/>
    <p:sldId id="261" r:id="rId9"/>
    <p:sldId id="262" r:id="rId10"/>
    <p:sldId id="263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8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8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0DC37B-2013-4EE3-8E0C-8FAF85C050CB}" type="datetimeFigureOut">
              <a:rPr lang="ru-RU" smtClean="0"/>
              <a:pPr/>
              <a:t>06.07.2018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273B33-020D-41AB-B7A9-9C8006F351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ски 65260.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2016224" cy="2016224"/>
          </a:xfrm>
          <a:prstGeom prst="rect">
            <a:avLst/>
          </a:prstGeom>
        </p:spPr>
      </p:pic>
      <p:pic>
        <p:nvPicPr>
          <p:cNvPr id="3" name="Рисунок 2" descr="краски 65260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08920"/>
            <a:ext cx="2376264" cy="2376264"/>
          </a:xfrm>
          <a:prstGeom prst="rect">
            <a:avLst/>
          </a:prstGeom>
        </p:spPr>
      </p:pic>
      <p:pic>
        <p:nvPicPr>
          <p:cNvPr id="4" name="Рисунок 3" descr="краски 65260.9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620688"/>
            <a:ext cx="2088232" cy="2088232"/>
          </a:xfrm>
          <a:prstGeom prst="rect">
            <a:avLst/>
          </a:prstGeom>
        </p:spPr>
      </p:pic>
      <p:pic>
        <p:nvPicPr>
          <p:cNvPr id="5" name="Рисунок 4" descr="краски 65260.9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80928"/>
            <a:ext cx="2376264" cy="2376264"/>
          </a:xfrm>
          <a:prstGeom prst="rect">
            <a:avLst/>
          </a:prstGeom>
        </p:spPr>
      </p:pic>
      <p:pic>
        <p:nvPicPr>
          <p:cNvPr id="6" name="Рисунок 5" descr="краски 65260.9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620688"/>
            <a:ext cx="1916832" cy="1916832"/>
          </a:xfrm>
          <a:prstGeom prst="rect">
            <a:avLst/>
          </a:prstGeom>
        </p:spPr>
      </p:pic>
      <p:pic>
        <p:nvPicPr>
          <p:cNvPr id="7" name="Рисунок 6" descr="краски 65260.9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2636912"/>
            <a:ext cx="2088232" cy="228653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683568" y="5229200"/>
            <a:ext cx="7704856" cy="988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заплатите за краски?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ьбом для рисован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2160240" cy="1599928"/>
          </a:xfrm>
          <a:prstGeom prst="rect">
            <a:avLst/>
          </a:prstGeom>
        </p:spPr>
      </p:pic>
      <p:pic>
        <p:nvPicPr>
          <p:cNvPr id="3" name="Рисунок 2" descr="альбом для рисован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96952"/>
            <a:ext cx="2160240" cy="1599928"/>
          </a:xfrm>
          <a:prstGeom prst="rect">
            <a:avLst/>
          </a:prstGeom>
        </p:spPr>
      </p:pic>
      <p:pic>
        <p:nvPicPr>
          <p:cNvPr id="4" name="Рисунок 3" descr="альбом для рисован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140968"/>
            <a:ext cx="2160240" cy="1599928"/>
          </a:xfrm>
          <a:prstGeom prst="rect">
            <a:avLst/>
          </a:prstGeom>
        </p:spPr>
      </p:pic>
      <p:pic>
        <p:nvPicPr>
          <p:cNvPr id="5" name="Рисунок 4" descr="альбом для рисован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908720"/>
            <a:ext cx="2160240" cy="1599928"/>
          </a:xfrm>
          <a:prstGeom prst="rect">
            <a:avLst/>
          </a:prstGeom>
        </p:spPr>
      </p:pic>
      <p:pic>
        <p:nvPicPr>
          <p:cNvPr id="6" name="Рисунок 5" descr="альбом для рисован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96952"/>
            <a:ext cx="2160240" cy="1599928"/>
          </a:xfrm>
          <a:prstGeom prst="rect">
            <a:avLst/>
          </a:prstGeom>
        </p:spPr>
      </p:pic>
      <p:pic>
        <p:nvPicPr>
          <p:cNvPr id="7" name="Рисунок 6" descr="альбом для рисования 2168260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836713"/>
            <a:ext cx="2736304" cy="197013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611560" y="5157192"/>
            <a:ext cx="7920880" cy="1132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Сколько заплатите за альбомы?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каранда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8" y="548681"/>
            <a:ext cx="2143279" cy="1607459"/>
          </a:xfrm>
          <a:prstGeom prst="rect">
            <a:avLst/>
          </a:prstGeom>
        </p:spPr>
      </p:pic>
      <p:pic>
        <p:nvPicPr>
          <p:cNvPr id="3" name="Рисунок 2" descr="картинка каранда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6" y="548681"/>
            <a:ext cx="2143279" cy="1607459"/>
          </a:xfrm>
          <a:prstGeom prst="rect">
            <a:avLst/>
          </a:prstGeom>
        </p:spPr>
      </p:pic>
      <p:pic>
        <p:nvPicPr>
          <p:cNvPr id="4" name="Рисунок 3" descr="картинка каранда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50" y="476673"/>
            <a:ext cx="2143279" cy="1607459"/>
          </a:xfrm>
          <a:prstGeom prst="rect">
            <a:avLst/>
          </a:prstGeom>
        </p:spPr>
      </p:pic>
      <p:pic>
        <p:nvPicPr>
          <p:cNvPr id="5" name="Рисунок 4" descr="картинка каранда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2" y="620689"/>
            <a:ext cx="2143279" cy="1607459"/>
          </a:xfrm>
          <a:prstGeom prst="rect">
            <a:avLst/>
          </a:prstGeom>
        </p:spPr>
      </p:pic>
      <p:pic>
        <p:nvPicPr>
          <p:cNvPr id="6" name="Рисунок 5" descr="краски 65260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2492896" cy="2492896"/>
          </a:xfrm>
          <a:prstGeom prst="rect">
            <a:avLst/>
          </a:prstGeom>
        </p:spPr>
      </p:pic>
      <p:pic>
        <p:nvPicPr>
          <p:cNvPr id="7" name="Рисунок 6" descr="краски 65260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04864"/>
            <a:ext cx="2492896" cy="2492896"/>
          </a:xfrm>
          <a:prstGeom prst="rect">
            <a:avLst/>
          </a:prstGeom>
        </p:spPr>
      </p:pic>
      <p:pic>
        <p:nvPicPr>
          <p:cNvPr id="8" name="Рисунок 7" descr="краски 65260.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76872"/>
            <a:ext cx="2492896" cy="249289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95536" y="4725144"/>
            <a:ext cx="8280920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Сколько заплатите за карандаши и краски вместе?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467544" y="620688"/>
            <a:ext cx="8280920" cy="2664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вы получали стоимость покупки?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07707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Цену умножали на количество</a:t>
            </a:r>
            <a:endParaRPr lang="ru-RU" sz="4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Molodt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00808"/>
            <a:ext cx="560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Что нужно хорошо уметь делать в магазине?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55576" y="620688"/>
            <a:ext cx="7920880" cy="5688632"/>
          </a:xfrm>
          <a:prstGeom prst="rightArrow">
            <a:avLst>
              <a:gd name="adj1" fmla="val 616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Сегодня мы с вами отправимся в магазин.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умения мы должны проявить в магазине?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2348880" cy="2348880"/>
          </a:xfrm>
          <a:prstGeom prst="rect">
            <a:avLst/>
          </a:prstGeom>
        </p:spPr>
      </p:pic>
      <p:pic>
        <p:nvPicPr>
          <p:cNvPr id="4" name="Рисунок 3" descr="C8Xb8Yj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92696"/>
            <a:ext cx="1713807" cy="2708920"/>
          </a:xfrm>
          <a:prstGeom prst="rect">
            <a:avLst/>
          </a:prstGeom>
        </p:spPr>
      </p:pic>
      <p:pic>
        <p:nvPicPr>
          <p:cNvPr id="5" name="Рисунок 4" descr="пакет молока 2a2c1d9b050c4fbafd107b829c78725d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908720"/>
            <a:ext cx="2592288" cy="2402121"/>
          </a:xfrm>
          <a:prstGeom prst="rect">
            <a:avLst/>
          </a:prstGeom>
        </p:spPr>
      </p:pic>
      <p:pic>
        <p:nvPicPr>
          <p:cNvPr id="6" name="Рисунок 5" descr="пакет моло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04664"/>
            <a:ext cx="2110122" cy="316835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1187624" y="4221088"/>
            <a:ext cx="7128792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какой магазин мы попали?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2852936" cy="2852936"/>
          </a:xfrm>
          <a:prstGeom prst="rect">
            <a:avLst/>
          </a:prstGeom>
        </p:spPr>
      </p:pic>
      <p:pic>
        <p:nvPicPr>
          <p:cNvPr id="4" name="Рисунок 3" descr="C8Xb8Yj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12976"/>
            <a:ext cx="1713807" cy="2708920"/>
          </a:xfrm>
          <a:prstGeom prst="rect">
            <a:avLst/>
          </a:prstGeom>
        </p:spPr>
      </p:pic>
      <p:pic>
        <p:nvPicPr>
          <p:cNvPr id="5" name="Рисунок 4" descr="пакет молока 2a2c1d9b050c4fbafd107b829c78725d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844824"/>
            <a:ext cx="3156502" cy="2924944"/>
          </a:xfrm>
          <a:prstGeom prst="rect">
            <a:avLst/>
          </a:prstGeom>
        </p:spPr>
      </p:pic>
      <p:pic>
        <p:nvPicPr>
          <p:cNvPr id="6" name="Рисунок 5" descr="пакет моло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0"/>
            <a:ext cx="2110122" cy="3168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764704"/>
            <a:ext cx="612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Молочный магазин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39552" y="4797152"/>
            <a:ext cx="583264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Можем мы купить молоко?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564904" cy="2564904"/>
          </a:xfrm>
          <a:prstGeom prst="rect">
            <a:avLst/>
          </a:prstGeom>
        </p:spPr>
      </p:pic>
      <p:pic>
        <p:nvPicPr>
          <p:cNvPr id="4" name="Рисунок 3" descr="C8Xb8Yj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1622694" cy="2564904"/>
          </a:xfrm>
          <a:prstGeom prst="rect">
            <a:avLst/>
          </a:prstGeom>
        </p:spPr>
      </p:pic>
      <p:pic>
        <p:nvPicPr>
          <p:cNvPr id="5" name="Рисунок 4" descr="пакет молока 2a2c1d9b050c4fbafd107b829c78725d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700808"/>
            <a:ext cx="2592288" cy="2402120"/>
          </a:xfrm>
          <a:prstGeom prst="rect">
            <a:avLst/>
          </a:prstGeom>
        </p:spPr>
      </p:pic>
      <p:pic>
        <p:nvPicPr>
          <p:cNvPr id="6" name="Рисунок 5" descr="пакет моло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308" y="0"/>
            <a:ext cx="1900055" cy="2852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48680"/>
            <a:ext cx="619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Молочный магазин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077072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43 рубля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1490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 рублей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2564906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18 рублей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9330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30 рублей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55576" y="4437112"/>
            <a:ext cx="7632848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разные пакеты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молока можно купить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50 рублей?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564904" cy="2564904"/>
          </a:xfrm>
          <a:prstGeom prst="rect">
            <a:avLst/>
          </a:prstGeom>
        </p:spPr>
      </p:pic>
      <p:pic>
        <p:nvPicPr>
          <p:cNvPr id="4" name="Рисунок 3" descr="C8Xb8Yj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1622694" cy="2564904"/>
          </a:xfrm>
          <a:prstGeom prst="rect">
            <a:avLst/>
          </a:prstGeom>
        </p:spPr>
      </p:pic>
      <p:pic>
        <p:nvPicPr>
          <p:cNvPr id="5" name="Рисунок 4" descr="пакет молока 2a2c1d9b050c4fbafd107b829c78725d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700808"/>
            <a:ext cx="2592288" cy="2402120"/>
          </a:xfrm>
          <a:prstGeom prst="rect">
            <a:avLst/>
          </a:prstGeom>
        </p:spPr>
      </p:pic>
      <p:pic>
        <p:nvPicPr>
          <p:cNvPr id="6" name="Рисунок 5" descr="пакет моло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308" y="0"/>
            <a:ext cx="1900055" cy="2852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48680"/>
            <a:ext cx="619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Молочный магазин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077072"/>
            <a:ext cx="2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43 рубля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414908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25 рублей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2564906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18 рублей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9330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30 рублей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55576" y="4437112"/>
            <a:ext cx="7632848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одинаковые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пакеты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молока можно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купить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50 рублей?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ьбом для рисования 2168260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88840"/>
            <a:ext cx="3168352" cy="2281213"/>
          </a:xfrm>
          <a:prstGeom prst="rect">
            <a:avLst/>
          </a:prstGeom>
        </p:spPr>
      </p:pic>
      <p:pic>
        <p:nvPicPr>
          <p:cNvPr id="3" name="Рисунок 2" descr="альбом для рисования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293096"/>
            <a:ext cx="2952328" cy="2186568"/>
          </a:xfrm>
          <a:prstGeom prst="rect">
            <a:avLst/>
          </a:prstGeom>
        </p:spPr>
      </p:pic>
      <p:pic>
        <p:nvPicPr>
          <p:cNvPr id="4" name="Рисунок 3" descr="картинка каранда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00808"/>
            <a:ext cx="2719343" cy="2039507"/>
          </a:xfrm>
          <a:prstGeom prst="rect">
            <a:avLst/>
          </a:prstGeom>
        </p:spPr>
      </p:pic>
      <p:pic>
        <p:nvPicPr>
          <p:cNvPr id="5" name="Рисунок 4" descr="краски 65260.9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988840"/>
            <a:ext cx="2276872" cy="227687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95536" y="4653136"/>
            <a:ext cx="5256584" cy="1708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Всё по 2 рубля.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0688"/>
            <a:ext cx="8105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Магазин «Смешные цены»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каранда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2983372" cy="2237529"/>
          </a:xfrm>
          <a:prstGeom prst="rect">
            <a:avLst/>
          </a:prstGeom>
        </p:spPr>
      </p:pic>
      <p:pic>
        <p:nvPicPr>
          <p:cNvPr id="3" name="Рисунок 2" descr="картинка каранда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980728"/>
            <a:ext cx="3007376" cy="2255532"/>
          </a:xfrm>
          <a:prstGeom prst="rect">
            <a:avLst/>
          </a:prstGeom>
        </p:spPr>
      </p:pic>
      <p:pic>
        <p:nvPicPr>
          <p:cNvPr id="4" name="Рисунок 3" descr="картинка каранда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98731"/>
            <a:ext cx="2983371" cy="2237529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83568" y="4005064"/>
            <a:ext cx="7776864" cy="1780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Чему равна стоимость 3 карандашей?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117</TotalTime>
  <Words>122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16</cp:revision>
  <dcterms:created xsi:type="dcterms:W3CDTF">2018-02-03T10:23:19Z</dcterms:created>
  <dcterms:modified xsi:type="dcterms:W3CDTF">2018-07-06T06:25:01Z</dcterms:modified>
</cp:coreProperties>
</file>