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57" r:id="rId4"/>
    <p:sldId id="263" r:id="rId5"/>
    <p:sldId id="262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Интегрированное занятие в средней группе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Болдыханова</a:t>
            </a:r>
            <a:r>
              <a:rPr lang="ru-RU" dirty="0" smtClean="0"/>
              <a:t> Е И</a:t>
            </a:r>
          </a:p>
          <a:p>
            <a:r>
              <a:rPr lang="ru-RU" dirty="0" smtClean="0"/>
              <a:t>МАДОУ ЦРР </a:t>
            </a:r>
            <a:r>
              <a:rPr lang="ru-RU" dirty="0" err="1" smtClean="0"/>
              <a:t>д</a:t>
            </a:r>
            <a:r>
              <a:rPr lang="ru-RU" dirty="0" smtClean="0"/>
              <a:t>/с «</a:t>
            </a:r>
            <a:r>
              <a:rPr lang="ru-RU" dirty="0" err="1" smtClean="0"/>
              <a:t>Аленушка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П. </a:t>
            </a:r>
            <a:r>
              <a:rPr lang="ru-RU" dirty="0" err="1" smtClean="0"/>
              <a:t>Мохсоголлох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Моя Якутия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болдыханова\143998029506625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болдыханова\0_7465a_2639a946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1d197a638c9e24e85fb8fad349e625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4tbpCyZIe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unnamed_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311" y="0"/>
            <a:ext cx="928231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image1229869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21" y="1"/>
            <a:ext cx="918482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болдыханова\depositphotos_38805573-Two-girls-in-Russian-national-costumes-with-samova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17850" cy="2081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Елена\Desktop\болдыханова\4_Arian_i_Monika_Avtor_Klavdiya_Vinokurov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2337048" cy="3213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Елена\Desktop\болдыханова\557fd78960a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1639834" cy="2457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1414" y="4221088"/>
            <a:ext cx="2992586" cy="218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Елена\Desktop\болдыханова\1411892349_asl_0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60648"/>
            <a:ext cx="3131734" cy="2088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1" name="Picture 7" descr="C:\Users\Елена\Desktop\болдыханова\2282671254aa0354f78b576520d581f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276872"/>
            <a:ext cx="3338512" cy="2224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C:\Users\Елена\Desktop\болдыханова\a18aa97ec3363d2d0ce606c33cdf2db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437112"/>
            <a:ext cx="2926066" cy="194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Елена\Desktop\болдыханова\JTFcBuTlla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1628800"/>
            <a:ext cx="2121324" cy="3270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Елена\Desktop\болдыханова\kAK-LwNWvE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581128"/>
            <a:ext cx="3131840" cy="2082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Елена\Desktop\болдыханова\kostyum-narodov-rossii_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81545" y="2852936"/>
            <a:ext cx="276245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болдыханова\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6120680" cy="5988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Якутия-на-карте-Росс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90" y="836712"/>
            <a:ext cx="8977620" cy="5184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88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37" y="260648"/>
            <a:ext cx="8761813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Gerb_Respibliki_Sakha_Yakuti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480720" cy="6431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болдыханова\-cent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болдыханова\20141808125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</TotalTime>
  <Words>21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Моя Якутия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Якутия</dc:title>
  <dc:creator>Елена</dc:creator>
  <cp:lastModifiedBy>Елена</cp:lastModifiedBy>
  <cp:revision>15</cp:revision>
  <dcterms:created xsi:type="dcterms:W3CDTF">2016-05-24T00:55:17Z</dcterms:created>
  <dcterms:modified xsi:type="dcterms:W3CDTF">2016-10-08T13:51:53Z</dcterms:modified>
</cp:coreProperties>
</file>