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828" r:id="rId2"/>
  </p:sldMasterIdLst>
  <p:sldIdLst>
    <p:sldId id="256" r:id="rId3"/>
    <p:sldId id="257" r:id="rId4"/>
    <p:sldId id="258" r:id="rId5"/>
    <p:sldId id="259" r:id="rId6"/>
    <p:sldId id="260" r:id="rId7"/>
    <p:sldId id="280" r:id="rId8"/>
    <p:sldId id="262" r:id="rId9"/>
    <p:sldId id="263" r:id="rId10"/>
    <p:sldId id="267" r:id="rId11"/>
    <p:sldId id="269" r:id="rId12"/>
    <p:sldId id="270" r:id="rId13"/>
    <p:sldId id="271" r:id="rId14"/>
    <p:sldId id="275" r:id="rId15"/>
    <p:sldId id="276" r:id="rId16"/>
    <p:sldId id="277" r:id="rId17"/>
    <p:sldId id="279" r:id="rId18"/>
    <p:sldId id="278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60" d="100"/>
          <a:sy n="60" d="100"/>
        </p:scale>
        <p:origin x="102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E2B20-A623-4BCC-BE90-2E8BF2D86C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26A0A-0D20-42C5-8558-E2F613EAB17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215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E2B20-A623-4BCC-BE90-2E8BF2D86C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26A0A-0D20-42C5-8558-E2F613EAB17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370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E2B20-A623-4BCC-BE90-2E8BF2D86C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26A0A-0D20-42C5-8558-E2F613EAB17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891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012E6DE-3DCA-4518-8EB1-8CC956433138}" type="datetimeFigureOut">
              <a:rPr lang="ru-RU" smtClean="0"/>
              <a:t>26.11.2017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A5F8A-7D3C-45E8-AE6A-819624A04E3E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8084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2E6DE-3DCA-4518-8EB1-8CC956433138}" type="datetimeFigureOut">
              <a:rPr lang="ru-RU" smtClean="0"/>
              <a:t>26.11.2017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A5F8A-7D3C-45E8-AE6A-819624A04E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157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2E6DE-3DCA-4518-8EB1-8CC956433138}" type="datetimeFigureOut">
              <a:rPr lang="ru-RU" smtClean="0"/>
              <a:t>26.11.2017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A5F8A-7D3C-45E8-AE6A-819624A04E3E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4546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2E6DE-3DCA-4518-8EB1-8CC956433138}" type="datetimeFigureOut">
              <a:rPr lang="ru-RU" smtClean="0"/>
              <a:t>26.11.2017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A5F8A-7D3C-45E8-AE6A-819624A04E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0054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2E6DE-3DCA-4518-8EB1-8CC956433138}" type="datetimeFigureOut">
              <a:rPr lang="ru-RU" smtClean="0"/>
              <a:t>26.11.2017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A5F8A-7D3C-45E8-AE6A-819624A04E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9714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2E6DE-3DCA-4518-8EB1-8CC956433138}" type="datetimeFigureOut">
              <a:rPr lang="ru-RU" smtClean="0"/>
              <a:t>26.11.2017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A5F8A-7D3C-45E8-AE6A-819624A04E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8648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2E6DE-3DCA-4518-8EB1-8CC956433138}" type="datetimeFigureOut">
              <a:rPr lang="ru-RU" smtClean="0"/>
              <a:t>26.11.2017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A5F8A-7D3C-45E8-AE6A-819624A04E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2866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2E6DE-3DCA-4518-8EB1-8CC956433138}" type="datetimeFigureOut">
              <a:rPr lang="ru-RU" smtClean="0"/>
              <a:t>26.11.2017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A5F8A-7D3C-45E8-AE6A-819624A04E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912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E2B20-A623-4BCC-BE90-2E8BF2D86C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26A0A-0D20-42C5-8558-E2F613EAB17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3854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2E6DE-3DCA-4518-8EB1-8CC956433138}" type="datetimeFigureOut">
              <a:rPr lang="ru-RU" smtClean="0"/>
              <a:t>26.11.2017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A5F8A-7D3C-45E8-AE6A-819624A04E3E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44345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2E6DE-3DCA-4518-8EB1-8CC956433138}" type="datetimeFigureOut">
              <a:rPr lang="ru-RU" smtClean="0"/>
              <a:t>26.11.2017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A5F8A-7D3C-45E8-AE6A-819624A04E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0670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2E6DE-3DCA-4518-8EB1-8CC956433138}" type="datetimeFigureOut">
              <a:rPr lang="ru-RU" smtClean="0"/>
              <a:t>26.11.2017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A5F8A-7D3C-45E8-AE6A-819624A04E3E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6296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E2B20-A623-4BCC-BE90-2E8BF2D86C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26A0A-0D20-42C5-8558-E2F613EAB17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991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E2B20-A623-4BCC-BE90-2E8BF2D86C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26A0A-0D20-42C5-8558-E2F613EAB17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968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E2B20-A623-4BCC-BE90-2E8BF2D86C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26A0A-0D20-42C5-8558-E2F613EAB17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783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E2B20-A623-4BCC-BE90-2E8BF2D86C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26A0A-0D20-42C5-8558-E2F613EAB17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193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E2B20-A623-4BCC-BE90-2E8BF2D86C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26A0A-0D20-42C5-8558-E2F613EAB17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603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E2B20-A623-4BCC-BE90-2E8BF2D86C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26A0A-0D20-42C5-8558-E2F613EAB17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695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E2B20-A623-4BCC-BE90-2E8BF2D86C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26A0A-0D20-42C5-8558-E2F613EAB17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268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2">
                <a:lumMod val="75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E2B20-A623-4BCC-BE90-2E8BF2D86C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26A0A-0D20-42C5-8558-E2F613EAB17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949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2">
                <a:lumMod val="75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84E2B20-A623-4BCC-BE90-2E8BF2D86C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86326A0A-0D20-42C5-8558-E2F613EAB17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7315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>
                <a:latin typeface="+mn-lt"/>
                <a:cs typeface="Angsana New" panose="02020603050405020304" pitchFamily="18" charset="-34"/>
              </a:rPr>
              <a:t>Здоровьесберегающий</a:t>
            </a:r>
            <a:r>
              <a:rPr lang="ru-RU" dirty="0" smtClean="0">
                <a:latin typeface="+mn-lt"/>
                <a:cs typeface="Angsana New" panose="02020603050405020304" pitchFamily="18" charset="-34"/>
              </a:rPr>
              <a:t> проект «Будь здоров. малыш!»</a:t>
            </a:r>
            <a:endParaRPr lang="ru-RU" dirty="0">
              <a:latin typeface="+mn-lt"/>
              <a:cs typeface="Angsana New" panose="02020603050405020304" pitchFamily="18" charset="-34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Средняя группа № 7</a:t>
            </a:r>
          </a:p>
          <a:p>
            <a:r>
              <a:rPr lang="ru-RU" dirty="0" smtClean="0"/>
              <a:t>Воспитатель Дмитриева И.В</a:t>
            </a:r>
          </a:p>
          <a:p>
            <a:endParaRPr lang="ru-RU" dirty="0"/>
          </a:p>
          <a:p>
            <a:r>
              <a:rPr lang="ru-RU" dirty="0" smtClean="0"/>
              <a:t>2017 г..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0188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548682"/>
            <a:ext cx="3888432" cy="24889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548681"/>
            <a:ext cx="3168352" cy="27455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768" y="3573016"/>
            <a:ext cx="3888432" cy="30243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669676" y="3933057"/>
            <a:ext cx="19442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Дидактические игры о </a:t>
            </a:r>
            <a:r>
              <a:rPr lang="ru-RU" sz="2000" b="1" dirty="0" smtClean="0"/>
              <a:t>спорте:</a:t>
            </a:r>
          </a:p>
          <a:p>
            <a:r>
              <a:rPr lang="ru-RU" sz="2000" dirty="0" smtClean="0"/>
              <a:t>«Спортлото», «Назови спортивный инвентарь»,</a:t>
            </a:r>
            <a:br>
              <a:rPr lang="ru-RU" sz="2000" dirty="0" smtClean="0"/>
            </a:br>
            <a:r>
              <a:rPr lang="ru-RU" sz="2000" dirty="0" smtClean="0"/>
              <a:t>«Виды спорта» </a:t>
            </a:r>
            <a:br>
              <a:rPr lang="ru-RU" sz="2000" dirty="0" smtClean="0"/>
            </a:b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82111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Дыхательная гимнастика</a:t>
            </a:r>
            <a:br>
              <a:rPr lang="ru-RU" dirty="0" smtClean="0"/>
            </a:br>
            <a:r>
              <a:rPr lang="ru-RU" dirty="0" smtClean="0"/>
              <a:t>«Ветер северный и южный»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547" y="2286000"/>
            <a:ext cx="3017043" cy="4022725"/>
          </a:xfrm>
        </p:spPr>
      </p:pic>
    </p:spTree>
    <p:extLst>
      <p:ext uri="{BB962C8B-B14F-4D97-AF65-F5344CB8AC3E}">
        <p14:creationId xmlns:p14="http://schemas.microsoft.com/office/powerpoint/2010/main" val="3366817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Изготовлены шапочки для игры «Витамины и «Каша»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697" y="2286000"/>
            <a:ext cx="3017043" cy="4022725"/>
          </a:xfrm>
        </p:spPr>
      </p:pic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638" y="2514402"/>
            <a:ext cx="4754562" cy="3565921"/>
          </a:xfrm>
        </p:spPr>
      </p:pic>
    </p:spTree>
    <p:extLst>
      <p:ext uri="{BB962C8B-B14F-4D97-AF65-F5344CB8AC3E}">
        <p14:creationId xmlns:p14="http://schemas.microsoft.com/office/powerpoint/2010/main" val="2578284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16369" y="476672"/>
            <a:ext cx="3405804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2800" dirty="0">
                <a:solidFill>
                  <a:prstClr val="white"/>
                </a:solidFill>
                <a:latin typeface="Calibri"/>
              </a:rPr>
              <a:t>Работа с родителями</a:t>
            </a:r>
            <a:endParaRPr lang="ru-RU" sz="28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1124744"/>
            <a:ext cx="2952328" cy="32403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474" y="4365104"/>
            <a:ext cx="4104456" cy="24928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476672"/>
            <a:ext cx="4176465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83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Выставка рисунков</a:t>
            </a:r>
            <a:br>
              <a:rPr lang="ru-RU" dirty="0" smtClean="0"/>
            </a:br>
            <a:r>
              <a:rPr lang="ru-RU" dirty="0" smtClean="0"/>
              <a:t>«Мой любимый вид спорта»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3195868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Конкурс плакатов </a:t>
            </a:r>
            <a:br>
              <a:rPr lang="ru-RU" dirty="0" smtClean="0"/>
            </a:br>
            <a:r>
              <a:rPr lang="ru-RU" dirty="0" smtClean="0"/>
              <a:t>Друзья «</a:t>
            </a:r>
            <a:r>
              <a:rPr lang="ru-RU" dirty="0" err="1" smtClean="0"/>
              <a:t>Мойдодыра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8892139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1091" y="-28136"/>
            <a:ext cx="4500014" cy="1200329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ctr"/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портивно-физкультурный досуг с родителями</a:t>
            </a:r>
          </a:p>
          <a:p>
            <a:pPr algn="ctr"/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 родителями</a:t>
            </a:r>
          </a:p>
          <a:p>
            <a:pPr algn="ctr"/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спортивно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750" y="679750"/>
            <a:ext cx="3968614" cy="23892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4" y="188640"/>
            <a:ext cx="3168352" cy="31056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750" y="3366284"/>
            <a:ext cx="3968614" cy="287102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4" y="3510301"/>
            <a:ext cx="3168352" cy="279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05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7200" dirty="0" smtClean="0"/>
              <a:t>Спасибо за внимание!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1810190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Цель проекта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 </a:t>
            </a:r>
          </a:p>
          <a:p>
            <a:r>
              <a:rPr lang="ru-RU" dirty="0"/>
              <a:t>Сформировать у детей основы здорового образа жизни, добиваться осознанного выполнения правил </a:t>
            </a:r>
            <a:r>
              <a:rPr lang="ru-RU" dirty="0" err="1"/>
              <a:t>здоровьесбережения</a:t>
            </a:r>
            <a:r>
              <a:rPr lang="ru-RU" dirty="0"/>
              <a:t> и ответственного отношения, как к собственному здоровью,  так </a:t>
            </a:r>
            <a:r>
              <a:rPr lang="ru-RU" b="1" dirty="0"/>
              <a:t>и здоровью окружающих.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9222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Задачи проекта: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dirty="0" smtClean="0"/>
              <a:t>Продолжать </a:t>
            </a:r>
            <a:r>
              <a:rPr lang="ru-RU" dirty="0"/>
              <a:t>формировать у детей позиции признания ценности здоровья, чувство ответственности за сохранение и укрепление своего здоровья.</a:t>
            </a:r>
          </a:p>
          <a:p>
            <a:pPr lvl="0"/>
            <a:r>
              <a:rPr lang="ru-RU" dirty="0"/>
              <a:t>Расширять знания и навыки по гигиенической культуре. Воспитывать привычку сохранять правильную осанку.          </a:t>
            </a:r>
          </a:p>
          <a:p>
            <a:pPr lvl="0"/>
            <a:r>
              <a:rPr lang="ru-RU" dirty="0"/>
              <a:t>Закреплять знания о здоровых и вредных продуктах питания.</a:t>
            </a:r>
          </a:p>
          <a:p>
            <a:pPr lvl="0"/>
            <a:r>
              <a:rPr lang="ru-RU" dirty="0"/>
              <a:t>Расширять знания о  влиянии закаливания на здоровье человека.     </a:t>
            </a:r>
          </a:p>
          <a:p>
            <a:pPr lvl="0"/>
            <a:r>
              <a:rPr lang="ru-RU" dirty="0"/>
              <a:t>Сплочение детей и родителей, родителей и педагогов в процессе активного сотрудничества в ходе реализации проекта.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9734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Реализация проекта</a:t>
            </a:r>
            <a:r>
              <a:rPr lang="ru-RU" dirty="0"/>
              <a:t>: с 1 октября по 30 ноября</a:t>
            </a:r>
          </a:p>
          <a:p>
            <a:pPr marL="0" indent="0">
              <a:buNone/>
            </a:pPr>
            <a:r>
              <a:rPr lang="ru-RU" b="1" dirty="0"/>
              <a:t> </a:t>
            </a:r>
            <a:endParaRPr lang="ru-RU" dirty="0"/>
          </a:p>
          <a:p>
            <a:r>
              <a:rPr lang="ru-RU" b="1" dirty="0"/>
              <a:t>Тип проекта:</a:t>
            </a:r>
            <a:endParaRPr lang="ru-RU" dirty="0"/>
          </a:p>
          <a:p>
            <a:r>
              <a:rPr lang="ru-RU" dirty="0"/>
              <a:t>Краткосрочный;</a:t>
            </a:r>
          </a:p>
          <a:p>
            <a:pPr marL="0" indent="0">
              <a:buNone/>
            </a:pPr>
            <a:r>
              <a:rPr lang="ru-RU" b="1" dirty="0"/>
              <a:t> </a:t>
            </a:r>
            <a:endParaRPr lang="ru-RU" dirty="0"/>
          </a:p>
          <a:p>
            <a:r>
              <a:rPr lang="ru-RU" b="1" dirty="0"/>
              <a:t>Участники проекта</a:t>
            </a:r>
            <a:r>
              <a:rPr lang="ru-RU" dirty="0"/>
              <a:t>:</a:t>
            </a:r>
          </a:p>
          <a:p>
            <a:r>
              <a:rPr lang="ru-RU" dirty="0"/>
              <a:t>Воспитатели, дети, родители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9745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dirty="0" smtClean="0"/>
              <a:t>Реализация проекта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2279084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Физкультурный уголок в группе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252" y="2286000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2195521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Спортивные игры</a:t>
            </a:r>
            <a:br>
              <a:rPr lang="ru-RU" dirty="0" smtClean="0"/>
            </a:br>
            <a:r>
              <a:rPr lang="ru-RU" dirty="0" smtClean="0"/>
              <a:t>(баскетбол, игры с </a:t>
            </a:r>
            <a:r>
              <a:rPr lang="ru-RU" dirty="0" err="1" smtClean="0"/>
              <a:t>фитболом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697" y="2286000"/>
            <a:ext cx="3017043" cy="402272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638" y="2514402"/>
            <a:ext cx="4754562" cy="3565921"/>
          </a:xfrm>
        </p:spPr>
      </p:pic>
    </p:spTree>
    <p:extLst>
      <p:ext uri="{BB962C8B-B14F-4D97-AF65-F5344CB8AC3E}">
        <p14:creationId xmlns:p14="http://schemas.microsoft.com/office/powerpoint/2010/main" val="925022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 обручами, мячами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697" y="2286000"/>
            <a:ext cx="3017043" cy="402272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397" y="2286000"/>
            <a:ext cx="3017043" cy="4022725"/>
          </a:xfrm>
        </p:spPr>
      </p:pic>
    </p:spTree>
    <p:extLst>
      <p:ext uri="{BB962C8B-B14F-4D97-AF65-F5344CB8AC3E}">
        <p14:creationId xmlns:p14="http://schemas.microsoft.com/office/powerpoint/2010/main" val="1126215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5720" y="260648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Подвижные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игры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84" y="260648"/>
            <a:ext cx="2880320" cy="29523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908720"/>
            <a:ext cx="3240360" cy="34563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4" y="3717032"/>
            <a:ext cx="3384376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35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123</Words>
  <Application>Microsoft Office PowerPoint</Application>
  <PresentationFormat>Широкоэкранный</PresentationFormat>
  <Paragraphs>37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Angsana New</vt:lpstr>
      <vt:lpstr>Arial</vt:lpstr>
      <vt:lpstr>Calibri</vt:lpstr>
      <vt:lpstr>Calibri Light</vt:lpstr>
      <vt:lpstr>Tw Cen MT</vt:lpstr>
      <vt:lpstr>Wingdings 3</vt:lpstr>
      <vt:lpstr>1_Тема Office</vt:lpstr>
      <vt:lpstr>Интеграл</vt:lpstr>
      <vt:lpstr>Здоровьесберегающий проект «Будь здоров. малыш!»</vt:lpstr>
      <vt:lpstr>Цель проекта:</vt:lpstr>
      <vt:lpstr>Задачи проекта:</vt:lpstr>
      <vt:lpstr>Презентация PowerPoint</vt:lpstr>
      <vt:lpstr>Презентация PowerPoint</vt:lpstr>
      <vt:lpstr>Физкультурный уголок в группе</vt:lpstr>
      <vt:lpstr>Спортивные игры (баскетбол, игры с фитболом)</vt:lpstr>
      <vt:lpstr>С обручами, мячами</vt:lpstr>
      <vt:lpstr>Презентация PowerPoint</vt:lpstr>
      <vt:lpstr>Презентация PowerPoint</vt:lpstr>
      <vt:lpstr>Дыхательная гимнастика «Ветер северный и южный»</vt:lpstr>
      <vt:lpstr>Изготовлены шапочки для игры «Витамины и «Каша»</vt:lpstr>
      <vt:lpstr>Презентация PowerPoint</vt:lpstr>
      <vt:lpstr>Выставка рисунков «Мой любимый вид спорта»</vt:lpstr>
      <vt:lpstr>Конкурс плакатов  Друзья «Мойдодыра»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Здоровьезберегающий проект «Будь здоров. малыш!»</dc:title>
  <dc:creator>Ирина</dc:creator>
  <cp:lastModifiedBy>Ирина</cp:lastModifiedBy>
  <cp:revision>9</cp:revision>
  <dcterms:created xsi:type="dcterms:W3CDTF">2017-11-26T16:16:22Z</dcterms:created>
  <dcterms:modified xsi:type="dcterms:W3CDTF">2017-11-26T18:06:48Z</dcterms:modified>
</cp:coreProperties>
</file>