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82" r:id="rId9"/>
    <p:sldId id="261" r:id="rId10"/>
    <p:sldId id="262" r:id="rId11"/>
    <p:sldId id="277" r:id="rId12"/>
    <p:sldId id="263" r:id="rId13"/>
    <p:sldId id="264" r:id="rId14"/>
    <p:sldId id="278" r:id="rId15"/>
    <p:sldId id="265" r:id="rId16"/>
    <p:sldId id="266" r:id="rId17"/>
    <p:sldId id="279" r:id="rId18"/>
    <p:sldId id="267" r:id="rId19"/>
    <p:sldId id="268" r:id="rId20"/>
    <p:sldId id="281" r:id="rId21"/>
    <p:sldId id="269" r:id="rId22"/>
    <p:sldId id="270" r:id="rId23"/>
    <p:sldId id="280" r:id="rId24"/>
    <p:sldId id="271" r:id="rId25"/>
    <p:sldId id="2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3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6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9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2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9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2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2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6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6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7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D4B2C-DDD5-44F5-B570-10FE7CD5945B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273CC-5EF4-4BA2-96EE-366F14F2B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16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14945" y="1440873"/>
            <a:ext cx="83127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Муниципальное автономное дошкольное образовательное учреждение «Детский сад №11 Центр развития ребёнка»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группа раннего возраста «Солнышко»</a:t>
            </a:r>
          </a:p>
          <a:p>
            <a:pPr algn="ctr"/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Цветотерапия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в проекте «Радуга здоровья с детьми группы раннего возраста»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Воспитатель:  Захарова И.Н.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Г. Гусев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2018 г.</a:t>
            </a:r>
          </a:p>
        </p:txBody>
      </p:sp>
    </p:spTree>
    <p:extLst>
      <p:ext uri="{BB962C8B-B14F-4D97-AF65-F5344CB8AC3E}">
        <p14:creationId xmlns:p14="http://schemas.microsoft.com/office/powerpoint/2010/main" val="14976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450272"/>
            <a:ext cx="3893128" cy="2978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2" y="450272"/>
            <a:ext cx="4170221" cy="2978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3560619"/>
            <a:ext cx="3893128" cy="2964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2" y="3560619"/>
            <a:ext cx="4170221" cy="29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3" y="547254"/>
            <a:ext cx="4073236" cy="3054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547253"/>
            <a:ext cx="4253345" cy="3054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3" y="3699164"/>
            <a:ext cx="4073236" cy="2835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9" y="3699164"/>
            <a:ext cx="4253344" cy="28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2582" y="595745"/>
            <a:ext cx="731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третий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жёлтый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группе были сгруппированы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жёлтые предметы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 дети пришли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жёлтых одеждах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принесли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маленькие жёлтые мячики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группе дети делали утреннюю гимнастику с жёлтыми мячиками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2" y="568036"/>
            <a:ext cx="3893129" cy="2493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568036"/>
            <a:ext cx="4031673" cy="2493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5" y="3186545"/>
            <a:ext cx="3879276" cy="3103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3186545"/>
            <a:ext cx="4031672" cy="31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561109"/>
            <a:ext cx="3990110" cy="2951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5" y="561109"/>
            <a:ext cx="3934691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9" y="3643746"/>
            <a:ext cx="4003962" cy="2757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5" y="3683725"/>
            <a:ext cx="3934691" cy="27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372109" cy="701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4145" y="554183"/>
            <a:ext cx="7204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четвёртый 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Необычный день «В горошек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Все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дети пришли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одеждах  в горошек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группе дети танцевали любую музыкально-ритмическую композицию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81" y="509154"/>
            <a:ext cx="3893128" cy="2795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09154"/>
            <a:ext cx="4017817" cy="2795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429000"/>
            <a:ext cx="4516582" cy="28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0"/>
            <a:ext cx="12608164" cy="6989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6" y="547254"/>
            <a:ext cx="3810000" cy="2694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547254"/>
            <a:ext cx="3796145" cy="2694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27" y="3449782"/>
            <a:ext cx="4475018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4" y="0"/>
            <a:ext cx="123305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4145" y="734292"/>
            <a:ext cx="7093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пятый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зелёный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Все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дети пришли в одеждах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зелёного цвета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группу дети принесли фрукты зелёного цвета «яблоко» и проводилась с детьми беседа о пользе этого фрукта в питании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7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54" y="512618"/>
            <a:ext cx="3803073" cy="2840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2619"/>
            <a:ext cx="3948546" cy="2840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54" y="3519056"/>
            <a:ext cx="3803073" cy="2798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519057"/>
            <a:ext cx="3851564" cy="27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968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4436" y="1163782"/>
            <a:ext cx="79663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В.М.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Бехтерёв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утверждал: «Умело подобранная гамма цветов способна благотворно влиять на нервную систему лучше, чем некоторые микстуры.</a:t>
            </a:r>
          </a:p>
          <a:p>
            <a:pPr algn="just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Ещё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древние времена люди заметили, что цвет одежды, предметов быта, освещение способен влиять на физическое и психологическое состояние человека.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Современная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наука подтвердила лечебное состояние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цветов.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Дети раннего возраста чаще называют своими любимыми цветами красный, зелёный, жёлтый-это свидетельствует о том, что ребёнок развивается нормально.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Его интересует всё новое, яркое, необычное. Если любимые цвета ребёнка-чёрный и белый, это свидетельствует о его замкнутости.</a:t>
            </a:r>
          </a:p>
          <a:p>
            <a:pPr algn="just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7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9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7" y="457199"/>
            <a:ext cx="3782291" cy="2701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457199"/>
            <a:ext cx="4128655" cy="2701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7" y="3325092"/>
            <a:ext cx="3782291" cy="2944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3325093"/>
            <a:ext cx="4128655" cy="29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38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36" y="955964"/>
            <a:ext cx="73013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шестой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Цвет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синий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 дети пришли в одеждах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синего цвета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группе дети прыгали на синих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фитболах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укрепляли здоровье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2" y="449405"/>
            <a:ext cx="3951317" cy="2899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58" y="449405"/>
            <a:ext cx="4145280" cy="2899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3" y="3519056"/>
            <a:ext cx="3951316" cy="2770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58" y="3519056"/>
            <a:ext cx="4145280" cy="27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59" y="623455"/>
            <a:ext cx="4195850" cy="2848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4" y="623455"/>
            <a:ext cx="4112029" cy="2831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59" y="3657599"/>
            <a:ext cx="4195850" cy="2604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4" y="3657599"/>
            <a:ext cx="4112029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0106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12473" y="914400"/>
            <a:ext cx="7855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седьмой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фиолетовый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 дети пришли в одеждах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фиолетового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цвета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0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11" y="545869"/>
            <a:ext cx="3954088" cy="32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525780"/>
            <a:ext cx="4039985" cy="3220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3857104"/>
            <a:ext cx="4087091" cy="24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6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9139" y="501162"/>
            <a:ext cx="9295334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Красный цвет влияет на кровообращение, стимулирует иммунитет, активизирует обмен веществ, поэтому он способен согревать тело и оживлять чувство ребёнка.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Жёлтый цвет помогает при грустном настроении, помогает избавиться от волнений. Этот цвет связан с солнечным сплетением и всей нервной системой. Он укрепляет  нервную систему, способствует умению выражать свои мысли. 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Оранжевый цвет возникает при смешивании красного и жёлтого, он обладает свойствами обоих этих цветов, помогает повышать активность. Этот цвет способствует укреплению организма, уменьшает эмоциональную нестабильность.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Зелёный цвет-проявляет свойство тёплых цветов, успокаивает. Этот цвет помогает бороться с расстройствами сна, способствует умственной работоспособности. Этот цвет снижает аппетит.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Синий цвет-снимает боль при заболеваниях костной систем, его рекомендуют при заболеваниях позвоночника, глаза, воспалениях носовых пазух. Психологи рекомендуют синий цвет при истерии, он создаёт положительную активность.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Фиолетовый цвет-это смесь синего и красного цвета. Он помогает бороться с глубинными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страхами, различными психологическими и нервными расстройствами.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8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727" y="803563"/>
            <a:ext cx="84097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Актуальность.</a:t>
            </a:r>
          </a:p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Цветотерапия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–это лечение цветом, которое и полезно, и приятно. Воздействие цветов помогает восстановить душевное равновесие, и физическое развитие.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Создание оптимальных условий для оздоровления детей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Создавать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атмосферу радости, формировать положительное эмоциональное состояние всех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детей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Создавать у всех хорошее настроение и желание поддерживать здоровый образ жизни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3200" y="1191491"/>
            <a:ext cx="64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Воздействие цвета на ребёнка</a:t>
            </a:r>
          </a:p>
          <a:p>
            <a:pPr algn="just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Как правило детские игрушки оформляются в основном в трёх цветах - это синий, жёлтый, красный. 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Эти цвета легко воспринимаются детьми и они сразу обращают на них своё внимание. 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Бытует мнение, что детскую комнату лучше всего оформлять  с использованием этих основных цветов.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5273" y="637310"/>
            <a:ext cx="67887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первый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Первый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красный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Все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дети пришли в группу в красных одеждах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группе были сгруппированы красные игрушки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Проводили  утреннюю гимнастику с красными платочками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Прочитали рассказ «Айболит» Корней Чуковский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Целевая экскурсия в медицинский кабинет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6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3" y="574964"/>
            <a:ext cx="3842329" cy="2902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9" y="574964"/>
            <a:ext cx="3976254" cy="2854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3" y="3673186"/>
            <a:ext cx="3842329" cy="2940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3673186"/>
            <a:ext cx="4033981" cy="29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1" y="536863"/>
            <a:ext cx="3837710" cy="2899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00494"/>
            <a:ext cx="4100944" cy="2935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3536373"/>
            <a:ext cx="4475018" cy="29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1527" y="817418"/>
            <a:ext cx="72320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второй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оранжевый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Оранжевый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цвет-цвет оптимизма,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радости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группе были сгруппированы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оранжевые предметы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Все дети пришли в оранжевых одеждах и принесли мандарины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оранжевых бутылках дети принесли мыльные пузыри и устроили весёлые соревнования по надуванию самых больших и самых маленьких мыльных п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зырей</a:t>
            </a:r>
          </a:p>
        </p:txBody>
      </p:sp>
    </p:spTree>
    <p:extLst>
      <p:ext uri="{BB962C8B-B14F-4D97-AF65-F5344CB8AC3E}">
        <p14:creationId xmlns:p14="http://schemas.microsoft.com/office/powerpoint/2010/main" val="194723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592</Words>
  <Application>Microsoft Office PowerPoint</Application>
  <PresentationFormat>Широкоэкранный</PresentationFormat>
  <Paragraphs>82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User25</dc:creator>
  <cp:lastModifiedBy>Зонненберг Ксения Викторовна</cp:lastModifiedBy>
  <cp:revision>89</cp:revision>
  <dcterms:created xsi:type="dcterms:W3CDTF">2018-02-27T12:12:11Z</dcterms:created>
  <dcterms:modified xsi:type="dcterms:W3CDTF">2018-05-07T10:21:00Z</dcterms:modified>
</cp:coreProperties>
</file>