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15" r:id="rId4"/>
    <p:sldId id="257" r:id="rId5"/>
    <p:sldId id="270" r:id="rId6"/>
    <p:sldId id="273" r:id="rId7"/>
    <p:sldId id="271" r:id="rId8"/>
    <p:sldId id="272" r:id="rId9"/>
    <p:sldId id="318" r:id="rId10"/>
    <p:sldId id="258" r:id="rId11"/>
    <p:sldId id="274" r:id="rId12"/>
    <p:sldId id="284" r:id="rId13"/>
    <p:sldId id="316" r:id="rId14"/>
    <p:sldId id="259" r:id="rId15"/>
    <p:sldId id="275" r:id="rId16"/>
    <p:sldId id="260" r:id="rId17"/>
    <p:sldId id="276" r:id="rId18"/>
    <p:sldId id="263" r:id="rId19"/>
    <p:sldId id="264" r:id="rId20"/>
    <p:sldId id="265" r:id="rId21"/>
    <p:sldId id="266" r:id="rId22"/>
    <p:sldId id="317" r:id="rId23"/>
    <p:sldId id="282" r:id="rId24"/>
    <p:sldId id="283" r:id="rId25"/>
    <p:sldId id="322" r:id="rId26"/>
    <p:sldId id="323" r:id="rId27"/>
    <p:sldId id="327" r:id="rId28"/>
    <p:sldId id="328" r:id="rId29"/>
    <p:sldId id="329" r:id="rId30"/>
    <p:sldId id="330" r:id="rId31"/>
    <p:sldId id="331" r:id="rId32"/>
    <p:sldId id="332" r:id="rId33"/>
    <p:sldId id="285" r:id="rId34"/>
    <p:sldId id="261" r:id="rId35"/>
    <p:sldId id="262" r:id="rId36"/>
    <p:sldId id="267" r:id="rId37"/>
    <p:sldId id="268" r:id="rId38"/>
    <p:sldId id="278" r:id="rId39"/>
    <p:sldId id="279" r:id="rId40"/>
    <p:sldId id="319" r:id="rId41"/>
    <p:sldId id="320" r:id="rId42"/>
    <p:sldId id="321" r:id="rId43"/>
    <p:sldId id="324" r:id="rId44"/>
    <p:sldId id="325" r:id="rId45"/>
    <p:sldId id="286" r:id="rId46"/>
    <p:sldId id="269" r:id="rId47"/>
    <p:sldId id="277" r:id="rId48"/>
    <p:sldId id="280" r:id="rId49"/>
    <p:sldId id="281" r:id="rId50"/>
    <p:sldId id="287" r:id="rId51"/>
    <p:sldId id="288" r:id="rId52"/>
    <p:sldId id="289" r:id="rId53"/>
    <p:sldId id="290" r:id="rId54"/>
    <p:sldId id="291" r:id="rId55"/>
    <p:sldId id="333" r:id="rId56"/>
    <p:sldId id="292" r:id="rId57"/>
    <p:sldId id="293" r:id="rId58"/>
    <p:sldId id="294" r:id="rId59"/>
    <p:sldId id="295" r:id="rId60"/>
    <p:sldId id="296" r:id="rId61"/>
    <p:sldId id="297" r:id="rId62"/>
    <p:sldId id="312" r:id="rId63"/>
    <p:sldId id="334" r:id="rId64"/>
    <p:sldId id="335" r:id="rId65"/>
    <p:sldId id="337" r:id="rId66"/>
    <p:sldId id="362" r:id="rId67"/>
    <p:sldId id="361" r:id="rId68"/>
    <p:sldId id="33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2550" y="4190216"/>
            <a:ext cx="52234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Сталинградская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битва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0191" y="2435890"/>
            <a:ext cx="51889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ля школьников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0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0235" y="1196752"/>
            <a:ext cx="65101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 Сталинград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азван в честь Сталина.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Теперь это город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3788" y="4077072"/>
            <a:ext cx="3723007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ВОЛГОГРАД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7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6978253" cy="4701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6978252" cy="4701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2" y="1052736"/>
            <a:ext cx="6978254" cy="4701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042396"/>
            <a:ext cx="6969868" cy="4695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2" y="1072752"/>
            <a:ext cx="6956902" cy="4665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6" y="1070635"/>
            <a:ext cx="6978252" cy="47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5382" y="1844824"/>
            <a:ext cx="63728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Сколько дней длилась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Сталинградская битва?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4005064"/>
            <a:ext cx="3062057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200 дней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2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1157" y="2420888"/>
            <a:ext cx="31470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Военные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39114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029" y="1484784"/>
            <a:ext cx="67972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План нападения Гитлера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Сталинград и Кавказ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назывался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2221" y="4293096"/>
            <a:ext cx="3402856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План 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BLAU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4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661424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6" y="1268760"/>
            <a:ext cx="4289212" cy="24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6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3645" y="1052736"/>
            <a:ext cx="668856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Директива Гитлера №41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редусматривала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аступление немцев на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……………………… фронт.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4610745"/>
            <a:ext cx="6315896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ВОСТОЧНЫЙ ФРОНТ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6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25" y="1124744"/>
            <a:ext cx="6110432" cy="416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9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1992" y="1340768"/>
            <a:ext cx="595598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Укажите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кодовое название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лана наступления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Советской армии под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Сталинградом. 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0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32014"/>
            <a:ext cx="5673284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Операция «УРАН»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7" y="1268760"/>
            <a:ext cx="681675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6370" y="908720"/>
            <a:ext cx="5674502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Это надо видеть,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представить то,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здесь было.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Вечная память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Героям отдавшим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Жизнь за наше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Счастье на земле!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1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412776"/>
            <a:ext cx="567116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называлась 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оенная операция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уничтожению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емецких войск под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Сталинградом?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3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04664"/>
            <a:ext cx="6657272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Операция «КОЛЬЦО»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7" y="1556792"/>
            <a:ext cx="68430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6865" y="2708920"/>
            <a:ext cx="5255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Военная техника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2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8577" y="1556792"/>
            <a:ext cx="711047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Какую советскую машину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емцы называли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«Органы Сталина»?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2093" y="4377759"/>
            <a:ext cx="296344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КАТЮША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4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5" y="2348880"/>
            <a:ext cx="7671079" cy="392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19523" y="332656"/>
            <a:ext cx="6151299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Ракетный миномёт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«Катюша»</a:t>
            </a:r>
            <a:endParaRPr lang="ru-RU" sz="5400" b="1" cap="none" spc="0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2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9307" y="980728"/>
            <a:ext cx="686149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Сталинградский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тракторный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приступил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выпуску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танковых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моторов,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артиллерийских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тягачей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средних танков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3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9771" y="548680"/>
            <a:ext cx="144142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Т-34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32" y="1844824"/>
            <a:ext cx="692769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1100" y="980728"/>
            <a:ext cx="6895028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Эта пушка в январе 1943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года принимала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боях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уничтожению 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немецко-фашистских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войск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окруженных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районе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9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4951" y="260648"/>
            <a:ext cx="6958956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76-мм. </a:t>
            </a:r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</a:t>
            </a:r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ивизионная </a:t>
            </a:r>
          </a:p>
          <a:p>
            <a:pPr algn="ctr"/>
            <a:r>
              <a:rPr lang="ru-RU" sz="5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</a:t>
            </a:r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ушка</a:t>
            </a:r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ЗИС-3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9" y="2014974"/>
            <a:ext cx="6012160" cy="429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0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75" y="1196752"/>
            <a:ext cx="748140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Тяжелый советский танк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онструкции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Котина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Ж.А. и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Духова Н.Л. 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бразца 1943 г.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4797152"/>
            <a:ext cx="1643399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ИС-2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7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9744" y="2420888"/>
            <a:ext cx="41098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Город-герой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2" y="1484784"/>
            <a:ext cx="760404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36702" y="404664"/>
            <a:ext cx="62621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Тяжёлый танк ИС-2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70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700808"/>
            <a:ext cx="71657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Знаменитый советский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истребитель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4077072"/>
            <a:ext cx="1611339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ЯК-3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2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7" y="1700808"/>
            <a:ext cx="7321011" cy="469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88903" y="476672"/>
            <a:ext cx="579242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Истребитель ЯК-3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7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597" y="2420888"/>
            <a:ext cx="70381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Герои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Сталинградской битвы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9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1242" y="1412776"/>
            <a:ext cx="755956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Лётчик 629-го авиаполка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102-й авиадивизии ПВО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ервым совершивший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оздушный таран во время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Сталинградской битвы.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0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4032" y="404664"/>
            <a:ext cx="5483681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Александр Попов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85148"/>
            <a:ext cx="2883557" cy="456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72210"/>
            <a:ext cx="1373230" cy="22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8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1459" y="1268760"/>
            <a:ext cx="709822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Эта девушка 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анинструктор, вынесшая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поля боя около хутора </a:t>
            </a:r>
          </a:p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Паныпино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50 </a:t>
            </a:r>
          </a:p>
          <a:p>
            <a:pPr algn="ctr"/>
            <a:r>
              <a:rPr lang="ru-RU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яжелораненных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бойцов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16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76672"/>
            <a:ext cx="7081619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Марионелла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Королёва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25168"/>
            <a:ext cx="3031817" cy="423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72210"/>
            <a:ext cx="1373230" cy="22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9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764704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Маршал Советского Союза (1943), четырежды Герой Советского Союза. С августа 1942 года — заместитель Верховного Главнокомандующего, 1-й заместитель наркома обороны СССР. Представитель Ставки ВГК в Сталинграде. Принимал участие в разработке плана контрнаступления советских войск под Сталинградом. Назовите этого полководца.</a:t>
            </a:r>
          </a:p>
        </p:txBody>
      </p:sp>
    </p:spTree>
    <p:extLst>
      <p:ext uri="{BB962C8B-B14F-4D97-AF65-F5344CB8AC3E}">
        <p14:creationId xmlns:p14="http://schemas.microsoft.com/office/powerpoint/2010/main" val="17482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98" y="1484784"/>
            <a:ext cx="6389073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24460" y="404664"/>
            <a:ext cx="3375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Г.К.ЖУКОВ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15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9573" y="548680"/>
            <a:ext cx="3650358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57" y="1772816"/>
            <a:ext cx="6153991" cy="4230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58" y="1829275"/>
            <a:ext cx="6153990" cy="4102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70" y="1772816"/>
            <a:ext cx="5455364" cy="42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5" y="1829274"/>
            <a:ext cx="6106279" cy="3975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76" y="1819943"/>
            <a:ext cx="6096407" cy="4191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40" y="1777558"/>
            <a:ext cx="6217407" cy="42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0970" y="4472275"/>
            <a:ext cx="7193188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«Босоногий гарнизон»</a:t>
            </a:r>
            <a:endParaRPr lang="ru-RU" sz="5400" b="1" cap="none" spc="0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692696"/>
            <a:ext cx="64023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Этот отряд состоял из 20 </a:t>
            </a:r>
            <a:r>
              <a:rPr lang="ru-RU" sz="3200" dirty="0"/>
              <a:t>человек в возрасте 10—14 </a:t>
            </a:r>
            <a:r>
              <a:rPr lang="ru-RU" sz="3200" dirty="0" smtClean="0"/>
              <a:t>лет. Они </a:t>
            </a:r>
            <a:r>
              <a:rPr lang="ru-RU" sz="3200" dirty="0"/>
              <a:t>похищали документы, распространяли листовки, призывавшие к борьбе с захватчиками. После ареста и пыток были казнены</a:t>
            </a:r>
            <a:r>
              <a:rPr lang="ru-RU" sz="3200" dirty="0" smtClean="0"/>
              <a:t>. </a:t>
            </a:r>
          </a:p>
          <a:p>
            <a:r>
              <a:rPr lang="ru-RU" sz="3200" dirty="0" smtClean="0"/>
              <a:t>- Как назывался этот отряд?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509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908720"/>
            <a:ext cx="6467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Четыре воина — трое рядовых и сержант выбили из </a:t>
            </a:r>
            <a:r>
              <a:rPr lang="ru-RU" sz="3200" dirty="0" smtClean="0"/>
              <a:t>здания мукомольни </a:t>
            </a:r>
            <a:r>
              <a:rPr lang="ru-RU" sz="3200" dirty="0"/>
              <a:t>немцев и держали оборону более двух суток до подхода подкрепления. А затем еще 58 дней защитники удерживали его и не отдали врагу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 smtClean="0"/>
              <a:t>- Назовите фамилию сержанта защищавшего этот дом.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833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48680"/>
            <a:ext cx="5107104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Сержант Павлов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72" y="1645807"/>
            <a:ext cx="3066443" cy="4632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72210"/>
            <a:ext cx="1373230" cy="22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63920"/>
            <a:ext cx="770485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Как называется небольшая </a:t>
            </a:r>
            <a:r>
              <a:rPr lang="ru-RU" sz="3200" dirty="0"/>
              <a:t>пешеходная улица, соединяющая набережную реки Волги и Площадь Павших борцов. 8 сентября 1985 года здесь был открыт мемориальный памятник, посвящённый Героям Советского Союза и полным кавалерам ордена Славы, уроженцам Волгоградской области и героям Сталинградской битвы. На памятнике имена (фамилии и инициалы) 127 Героев Советского Союза, получивших это звание за героизм в Сталинградской битве в 1942—1943 </a:t>
            </a:r>
            <a:r>
              <a:rPr lang="ru-RU" sz="3200" dirty="0" smtClean="0"/>
              <a:t>годах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6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476672"/>
            <a:ext cx="4205126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Аллея Героев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7315200" cy="448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42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4489" y="2204864"/>
            <a:ext cx="6946645" cy="25853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Сталинградская битва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произведениях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искусства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4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04664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Этот предмет английский король прислал в подарок Сталинграду с надписью: «</a:t>
            </a:r>
            <a:r>
              <a:rPr lang="ru-RU" sz="3200" dirty="0" err="1"/>
              <a:t>Сталинградцам</a:t>
            </a:r>
            <a:r>
              <a:rPr lang="ru-RU" sz="3200" dirty="0"/>
              <a:t> – крепким, как сталь. От короля Георга VI в знак глубокой признательности от британского народа». </a:t>
            </a:r>
            <a:endParaRPr lang="ru-RU" sz="3200" dirty="0" smtClean="0"/>
          </a:p>
          <a:p>
            <a:pPr algn="just"/>
            <a:r>
              <a:rPr lang="ru-RU" sz="3200" dirty="0" smtClean="0"/>
              <a:t>- Что </a:t>
            </a:r>
            <a:r>
              <a:rPr lang="ru-RU" sz="3200" dirty="0"/>
              <a:t>это за подарок?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4727" y="3952085"/>
            <a:ext cx="7572138" cy="25853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Почетный </a:t>
            </a: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меч - дар </a:t>
            </a:r>
            <a:endParaRPr lang="ru-RU" sz="54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короля </a:t>
            </a: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Георга VI </a:t>
            </a:r>
            <a:endParaRPr lang="ru-RU" sz="54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гражданам </a:t>
            </a: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Сталинграда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8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7620000" cy="559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6495" y="1412776"/>
            <a:ext cx="739696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целью увековечения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обеды под Сталинградом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Советское правительство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учредило медаль.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Назовите её.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50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44" y="1942966"/>
            <a:ext cx="6831441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25335" y="188640"/>
            <a:ext cx="6505114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Медаль «За оборону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Сталинграда»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566" y="1988840"/>
            <a:ext cx="69149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войны в Сталинграде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ыл крупный ……… завод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5087" y="4069824"/>
            <a:ext cx="6477864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ТРАКТОРНЫЙ ЗАВОД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30936"/>
            <a:ext cx="829118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Этот музей находится в прибрежной </a:t>
            </a:r>
            <a:r>
              <a:rPr lang="ru-RU" sz="3200" dirty="0"/>
              <a:t>части </a:t>
            </a:r>
            <a:endParaRPr lang="ru-RU" sz="3200" dirty="0" smtClean="0"/>
          </a:p>
          <a:p>
            <a:pPr algn="just"/>
            <a:r>
              <a:rPr lang="ru-RU" sz="3200" dirty="0" smtClean="0"/>
              <a:t>Волгограда</a:t>
            </a:r>
            <a:r>
              <a:rPr lang="ru-RU" sz="3200" dirty="0"/>
              <a:t>. </a:t>
            </a:r>
            <a:r>
              <a:rPr lang="ru-RU" sz="3200" dirty="0" smtClean="0"/>
              <a:t>Был </a:t>
            </a:r>
            <a:r>
              <a:rPr lang="ru-RU" sz="3200" dirty="0"/>
              <a:t>открыт в 1980-х годах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 smtClean="0"/>
              <a:t>Там </a:t>
            </a:r>
            <a:r>
              <a:rPr lang="ru-RU" sz="3200" dirty="0"/>
              <a:t>можно увидеть </a:t>
            </a:r>
            <a:r>
              <a:rPr lang="ru-RU" sz="3200" dirty="0" smtClean="0"/>
              <a:t>фотографии</a:t>
            </a:r>
            <a:r>
              <a:rPr lang="ru-RU" sz="3200" dirty="0"/>
              <a:t>, документы, </a:t>
            </a:r>
            <a:endParaRPr lang="ru-RU" sz="3200" dirty="0" smtClean="0"/>
          </a:p>
          <a:p>
            <a:pPr algn="just"/>
            <a:r>
              <a:rPr lang="ru-RU" sz="3200" dirty="0" smtClean="0"/>
              <a:t>вещи </a:t>
            </a:r>
            <a:r>
              <a:rPr lang="ru-RU" sz="3200" dirty="0"/>
              <a:t>военного времени, </a:t>
            </a:r>
            <a:r>
              <a:rPr lang="ru-RU" sz="3200" dirty="0" smtClean="0"/>
              <a:t>в </a:t>
            </a:r>
            <a:r>
              <a:rPr lang="ru-RU" sz="3200" dirty="0"/>
              <a:t>том числе </a:t>
            </a:r>
            <a:endParaRPr lang="ru-RU" sz="3200" dirty="0" smtClean="0"/>
          </a:p>
          <a:p>
            <a:pPr algn="just"/>
            <a:r>
              <a:rPr lang="ru-RU" sz="3200" dirty="0" smtClean="0"/>
              <a:t>снайперскую </a:t>
            </a:r>
            <a:r>
              <a:rPr lang="ru-RU" sz="3200" dirty="0"/>
              <a:t>винтовку Зайцева, боевые </a:t>
            </a:r>
            <a:endParaRPr lang="ru-RU" sz="3200" dirty="0" smtClean="0"/>
          </a:p>
          <a:p>
            <a:pPr algn="just"/>
            <a:r>
              <a:rPr lang="ru-RU" sz="3200" dirty="0" smtClean="0"/>
              <a:t>знамена</a:t>
            </a:r>
            <a:r>
              <a:rPr lang="ru-RU" sz="3200" dirty="0"/>
              <a:t>, </a:t>
            </a:r>
            <a:r>
              <a:rPr lang="ru-RU" sz="3200" dirty="0" smtClean="0"/>
              <a:t>выставку </a:t>
            </a:r>
            <a:r>
              <a:rPr lang="ru-RU" sz="3200" dirty="0"/>
              <a:t>подарков Иосифу Сталину, </a:t>
            </a:r>
            <a:endParaRPr lang="ru-RU" sz="3200" dirty="0" smtClean="0"/>
          </a:p>
          <a:p>
            <a:pPr algn="just"/>
            <a:r>
              <a:rPr lang="ru-RU" sz="3200" dirty="0" smtClean="0"/>
              <a:t>а </a:t>
            </a:r>
            <a:r>
              <a:rPr lang="ru-RU" sz="3200" dirty="0"/>
              <a:t>также несколько  </a:t>
            </a:r>
            <a:r>
              <a:rPr lang="ru-RU" sz="3200" dirty="0" smtClean="0"/>
              <a:t>диорам </a:t>
            </a:r>
            <a:r>
              <a:rPr lang="ru-RU" sz="3200" dirty="0"/>
              <a:t>и впечатляющую </a:t>
            </a:r>
            <a:endParaRPr lang="ru-RU" sz="3200" dirty="0" smtClean="0"/>
          </a:p>
          <a:p>
            <a:pPr algn="just"/>
            <a:r>
              <a:rPr lang="ru-RU" sz="3200" dirty="0" smtClean="0"/>
              <a:t>панораму. О Сталинградской битве.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446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72" y="2132856"/>
            <a:ext cx="6336704" cy="426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9555" y="234732"/>
            <a:ext cx="7988597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Музей 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«Сталинградская битва»</a:t>
            </a:r>
            <a:endParaRPr lang="ru-RU" sz="5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0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8"/>
            <a:ext cx="762260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Знаменитая панорама в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узее «Сталинградская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битва» называется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1849" y="3356992"/>
            <a:ext cx="6494150" cy="25853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«Разгром немецко-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Фашистских Войск 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 Сталинградом»</a:t>
            </a:r>
            <a:endParaRPr lang="ru-RU" sz="54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1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7407424" cy="488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45" y="1124744"/>
            <a:ext cx="7173627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605340"/>
            <a:ext cx="7313796" cy="53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4707" y="1124744"/>
            <a:ext cx="4945585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Отчизна!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дрался за тебя,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зная страха.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потребуется,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Меня увидишь снова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первых рядах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Бойцов.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93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420" y="548680"/>
            <a:ext cx="6139693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этой площади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асположен круглый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одный бассейн с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монументальной 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игурой солдата.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одной руке он держит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ранату, а в другой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автомат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9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3428" y="188640"/>
            <a:ext cx="6691897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Площадь «стоявших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Насмерть»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9" y="2103358"/>
            <a:ext cx="6624736" cy="427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9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0822" y="1124744"/>
            <a:ext cx="706731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центре этого зала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ысится мраморная рука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зажжённым факелом.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стенах зала имена тех,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 погиб под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Сталинградом.</a:t>
            </a:r>
          </a:p>
        </p:txBody>
      </p:sp>
    </p:spTree>
    <p:extLst>
      <p:ext uri="{BB962C8B-B14F-4D97-AF65-F5344CB8AC3E}">
        <p14:creationId xmlns:p14="http://schemas.microsoft.com/office/powerpoint/2010/main" val="3236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72" y="1628800"/>
            <a:ext cx="702397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85362" y="548680"/>
            <a:ext cx="6571992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Зал воинской славы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692696"/>
            <a:ext cx="66967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Заметка из газеты 1961 года:</a:t>
            </a:r>
          </a:p>
          <a:p>
            <a:pPr algn="just"/>
            <a:r>
              <a:rPr lang="ru-RU" sz="3200" dirty="0" smtClean="0"/>
              <a:t>«В Сталинграде, на легендарном</a:t>
            </a:r>
          </a:p>
          <a:p>
            <a:pPr algn="just"/>
            <a:r>
              <a:rPr lang="ru-RU" sz="3200" dirty="0" smtClean="0"/>
              <a:t>Мамаевом кургане, сооружается </a:t>
            </a:r>
          </a:p>
          <a:p>
            <a:pPr algn="just"/>
            <a:r>
              <a:rPr lang="ru-RU" sz="3200" dirty="0" smtClean="0"/>
              <a:t>Мемориал героям Сталинградской</a:t>
            </a:r>
          </a:p>
          <a:p>
            <a:pPr algn="just"/>
            <a:r>
              <a:rPr lang="ru-RU" sz="3200" dirty="0" smtClean="0"/>
              <a:t>Битвы. Авторскую группу возглавляет</a:t>
            </a:r>
          </a:p>
          <a:p>
            <a:pPr algn="just"/>
            <a:r>
              <a:rPr lang="ru-RU" sz="3200" dirty="0" smtClean="0"/>
              <a:t>известный советский художник, </a:t>
            </a:r>
          </a:p>
          <a:p>
            <a:pPr algn="just"/>
            <a:r>
              <a:rPr lang="ru-RU" sz="3200" dirty="0" smtClean="0"/>
              <a:t>Скульптор </a:t>
            </a:r>
            <a:r>
              <a:rPr lang="ru-RU" sz="3200" dirty="0" err="1" smtClean="0"/>
              <a:t>Е.В.Вучетич</a:t>
            </a:r>
            <a:r>
              <a:rPr lang="ru-RU" sz="3200" dirty="0" smtClean="0"/>
              <a:t>.</a:t>
            </a:r>
          </a:p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9298" y="4365104"/>
            <a:ext cx="44945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называется 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тот мемориал?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6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62" y="1340768"/>
            <a:ext cx="710965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88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88640"/>
            <a:ext cx="7205691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Мемориал </a:t>
            </a:r>
          </a:p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«Родина-мать зовёт!»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57" y="2204864"/>
            <a:ext cx="540060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0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967" y="1988840"/>
            <a:ext cx="76635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Известный российский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ежиссёр, автор фильма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«Сталинград» 2014 г.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11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48680"/>
            <a:ext cx="5870005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Фёдор Бондарчук</a:t>
            </a:r>
            <a:endParaRPr lang="ru-RU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23" y="1700808"/>
            <a:ext cx="620418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9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6522" y="476672"/>
            <a:ext cx="6044925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Вставь пропущенную 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трочку из песни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2539088"/>
            <a:ext cx="714490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 </a:t>
            </a:r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Мамаевом кургане тишина,</a:t>
            </a:r>
          </a:p>
          <a:p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 Мамаевым курганом тишина</a:t>
            </a:r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ru-RU" sz="36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36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…………………………………………………….</a:t>
            </a:r>
          </a:p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 </a:t>
            </a:r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мирный берег </a:t>
            </a:r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тихо </a:t>
            </a:r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плещется </a:t>
            </a:r>
            <a:endParaRPr lang="ru-RU" sz="3600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олна.</a:t>
            </a:r>
            <a:endParaRPr lang="ru-RU" sz="36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0680" y="1988840"/>
            <a:ext cx="7344831" cy="36933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 </a:t>
            </a:r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Мамаевом кургане тишина,</a:t>
            </a:r>
          </a:p>
          <a:p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 Мамаевым курганом тишина.</a:t>
            </a:r>
          </a:p>
          <a:p>
            <a:r>
              <a:rPr lang="ru-RU" sz="3600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 том кургане похоронена война,</a:t>
            </a:r>
          </a:p>
          <a:p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 мирный берег тихо плещется </a:t>
            </a:r>
            <a:endParaRPr lang="ru-RU" sz="3600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36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олна.</a:t>
            </a:r>
            <a:endParaRPr lang="ru-RU" sz="36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30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548680"/>
            <a:ext cx="8371266" cy="31393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600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Перед этою священной тишиной</a:t>
            </a:r>
          </a:p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Встала женщина с поникшей головой</a:t>
            </a:r>
          </a:p>
          <a:p>
            <a:r>
              <a:rPr lang="ru-RU" sz="3600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………………………………………………………….</a:t>
            </a:r>
            <a:endParaRPr lang="ru-RU" sz="3600" cap="none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Всё надеется сыночка увидать</a:t>
            </a:r>
          </a:p>
          <a:p>
            <a:r>
              <a:rPr lang="ru-RU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ru-RU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4088" y="3212976"/>
            <a:ext cx="8371266" cy="31393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600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Перед этою священной тишиной</a:t>
            </a:r>
          </a:p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Встала женщина с поникшей головой</a:t>
            </a:r>
          </a:p>
          <a:p>
            <a:r>
              <a:rPr lang="ru-RU" sz="3600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Что-то шепчет про себя седая мать</a:t>
            </a:r>
          </a:p>
          <a:p>
            <a:r>
              <a:rPr lang="ru-RU" sz="3600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Всё надеется сыночка увидать</a:t>
            </a:r>
          </a:p>
          <a:p>
            <a:r>
              <a:rPr lang="ru-RU" sz="5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ru-RU" sz="5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97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1422" y="2132856"/>
            <a:ext cx="4338111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Вечная память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Героям, отдавшим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Жизнь за наше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Счастье на земле!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ikolaj_Baskov_Na_Mamaevom_kurgane_tishina_(vsounds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0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096" y="1484784"/>
            <a:ext cx="596490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Оборона этого дома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лилась дольше, чем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Оборона Франции.</a:t>
            </a:r>
            <a:endParaRPr lang="ru-RU" sz="4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3612" y="4293096"/>
            <a:ext cx="481587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ДОМ ПАВЛОВА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5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76" y="980728"/>
            <a:ext cx="7342755" cy="488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1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76672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Этот приказ, подписанный наркомом обороны И. В. Сталиным, был объявлен по армии в начале Сталинградской битвы. В нем говорилось о полной мобилизации сил на отпор врага. </a:t>
            </a:r>
            <a:endParaRPr lang="ru-RU" sz="3200" dirty="0" smtClean="0"/>
          </a:p>
          <a:p>
            <a:pPr algn="just"/>
            <a:r>
              <a:rPr lang="ru-RU" sz="3200" dirty="0" smtClean="0"/>
              <a:t>- Назовите </a:t>
            </a:r>
            <a:r>
              <a:rPr lang="ru-RU" sz="3200" dirty="0"/>
              <a:t>номер этого </a:t>
            </a:r>
            <a:r>
              <a:rPr lang="ru-RU" sz="3200" dirty="0" smtClean="0"/>
              <a:t>приказа и его полное название.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04554" y="4149080"/>
            <a:ext cx="5270995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Приказ №227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«Ни шагу назад»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3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868</Words>
  <Application>Microsoft Office PowerPoint</Application>
  <PresentationFormat>Экран (4:3)</PresentationFormat>
  <Paragraphs>207</Paragraphs>
  <Slides>68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Женя</cp:lastModifiedBy>
  <cp:revision>75</cp:revision>
  <dcterms:created xsi:type="dcterms:W3CDTF">2018-04-06T06:41:57Z</dcterms:created>
  <dcterms:modified xsi:type="dcterms:W3CDTF">2018-04-22T16:04:21Z</dcterms:modified>
</cp:coreProperties>
</file>