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62" r:id="rId4"/>
    <p:sldId id="265" r:id="rId5"/>
    <p:sldId id="266" r:id="rId6"/>
    <p:sldId id="269" r:id="rId7"/>
    <p:sldId id="267" r:id="rId8"/>
    <p:sldId id="268" r:id="rId9"/>
    <p:sldId id="257" r:id="rId10"/>
    <p:sldId id="258" r:id="rId11"/>
    <p:sldId id="259" r:id="rId12"/>
    <p:sldId id="260" r:id="rId13"/>
    <p:sldId id="261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000" autoAdjust="0"/>
  </p:normalViewPr>
  <p:slideViewPr>
    <p:cSldViewPr snapToGrid="0">
      <p:cViewPr varScale="1">
        <p:scale>
          <a:sx n="45" d="100"/>
          <a:sy n="45" d="100"/>
        </p:scale>
        <p:origin x="1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134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8EB8-8ACF-421B-A540-B1424BD2B8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6452F-2BD4-4553-B323-D8C7D4115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7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452F-2BD4-4553-B323-D8C7D4115E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452F-2BD4-4553-B323-D8C7D4115E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6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452F-2BD4-4553-B323-D8C7D4115E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2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452F-2BD4-4553-B323-D8C7D4115E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452F-2BD4-4553-B323-D8C7D4115E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2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89D9F-1F3D-4D32-AE2A-4CF9A565E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F86D4-E1DB-42D2-8444-BEB264342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B4CC9-7B95-4EA6-85BB-45A21015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670C3-FEC0-42FD-9364-EBCBE890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DB61B-FF90-49DD-9946-D0B7BF40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9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08173-7F75-4A3F-A115-20A6C1B6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373F9-45B6-4CC4-8579-AB5E44FCA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67EB1-9FFC-4122-822B-DAF59635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73970-E5AB-436B-8931-E32AB5A0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A3A0D-E138-4DC3-91F5-D677918F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3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1AE086-FDDE-44E3-BAC9-1A4BEF500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11D5E-5BFF-40BF-A4AB-E0E4025F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1034A-5891-4273-B231-E2330FC5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36C30-F206-4A2C-AD1E-D1DF88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00096-FCEE-4A33-B2C3-46298A5F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D71A0-691B-4001-9426-9D600CD7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EEF5C-5C3D-40E9-B676-84B95958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65D22-5D65-4848-A597-7BC5C69B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10FAE-E97E-43DE-9E5A-A0EFC162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A1B23-15AE-4C0D-876F-D381ECB1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E64F9-C2BF-4946-A3B8-ECD3E57F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2A68A-7E91-476D-928B-C6E5EEEEC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233B1-2E9C-479A-9BF8-BB3E8955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536A6-9C31-4572-9C64-4606B357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98CE9-F41B-4205-9728-18FE31BE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764BF-06D8-4ACE-B06C-803CC412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7BBD6-7CD1-4E16-81E3-886051A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B23E4-222E-46A6-95FF-65BB186C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7A7F1-1DF4-4679-B0EB-C98470DF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7FB88-EC0E-49FD-AEDE-CBA28EE0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D57EB-A206-4F31-938C-21F071CC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665D5-7A03-4B2A-B33A-2CA8D57B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978D00-B2F9-4932-8848-91284235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75CECB-4E7C-4525-8C48-CC7CC5B88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2CA781-F046-4119-8282-F0918BC75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F09850-9967-4DA5-A71B-D4E867DA6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50F457-9DD6-44F8-9841-F44F7AC1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E6AA4C-0FEB-46A7-B987-A1F9D913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D2E05-BF4E-4EE8-84C7-9DED02C5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9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F50ED-EA2A-46DE-B4B0-7E0017F9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D0285A-E72C-482B-9E5E-E367E390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FED2A7-6382-4584-A6C7-60D2EC19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B1830-4C95-41A3-90F7-724BEE36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592554-685F-4AC8-9B46-D68E08B1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610718-8CBD-498B-859D-D237AECB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E7A277-DC29-4B32-8694-C031E732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9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294C-D17E-486A-B5A6-47F6F2CC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62ECC-E48D-4340-916A-C76185DE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485BC4-CF62-4B1B-A64D-28A9D2AAD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C465C2-3220-45AF-B598-914963E0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F05C4C-E712-4ED7-9263-ECE500E6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BD39D-1823-4341-B4AD-CD6BED66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CFF5-DC3C-4C6E-97CB-E9A972F0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5F88F4-8EF5-43E3-8808-1DDD2E2B5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23F47D-B52B-4008-A78D-B3A62D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49BA4-3127-4BBE-9561-0FDBC431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42103-57C6-47B5-9318-D3815F1A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9107D-2BCF-4209-94CF-947F50DB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5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F1AFF-2BC2-4142-9677-2D2F8D5B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0830E-2268-4B28-9504-A14A9D60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2F3BE-1D43-45E7-98F5-A0FFF124A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4D9F-D9C3-47B7-9532-0711FE4E83D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6011-25B6-4E7C-8EC0-ECAED3F6E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DE2F4-555A-4888-9F43-AA8091ECE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7537-5261-46EC-A664-7D0CF88EF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B9944-B363-4E56-B8A2-00FFE3A2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7"/>
            <a:ext cx="12255689" cy="68682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FB661-43BE-48C4-A72B-0274A39B0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Кто такой богатырь?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AB578-CCF1-4456-BBF9-CAE66D8A1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4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" y="-257177"/>
            <a:ext cx="12192000" cy="8143875"/>
          </a:xfrm>
          <a:prstGeom prst="rect">
            <a:avLst/>
          </a:prstGeom>
        </p:spPr>
      </p:pic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4769"/>
            <a:ext cx="9144000" cy="1026319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Алтай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32653-4DAC-4528-B07D-82F5AA4C5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029075"/>
            <a:ext cx="4902367" cy="3857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F5A49-F050-462A-8D3E-8FDDD75E2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73" y="887413"/>
            <a:ext cx="4902368" cy="3141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B6980-6E35-441E-AD6B-34B24848C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39" y="922981"/>
            <a:ext cx="7896623" cy="69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76"/>
            <a:ext cx="12192000" cy="8143875"/>
          </a:xfrm>
          <a:prstGeom prst="rect">
            <a:avLst/>
          </a:prstGeom>
        </p:spPr>
      </p:pic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28713"/>
            <a:ext cx="9144000" cy="9572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Хакасия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FF8E5-BEBF-4042-B81F-8105882BD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-171450"/>
            <a:ext cx="7000874" cy="70294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0FAE9-EDDD-4B4D-9519-993A2D2C0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-171450"/>
            <a:ext cx="4148138" cy="3773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5539A-D839-42DD-8E30-6940C9AD6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3659188"/>
            <a:ext cx="4148138" cy="2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5851"/>
            <a:ext cx="12192000" cy="8143875"/>
          </a:xfrm>
          <a:prstGeom prst="rect">
            <a:avLst/>
          </a:prstGeom>
        </p:spPr>
      </p:pic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313" y="-871539"/>
            <a:ext cx="5557837" cy="13001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Осетия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AE83E-BD25-4B9B-B60D-32F67E92C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390747"/>
            <a:ext cx="4486275" cy="1624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DF95D-FC0E-4B68-9A0B-16F883475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222"/>
            <a:ext cx="4486275" cy="49527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BC9AEE-6423-4DA6-A1BC-B92D86A3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3" y="472281"/>
            <a:ext cx="7710488" cy="6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0213"/>
            <a:ext cx="12192000" cy="8143875"/>
          </a:xfrm>
          <a:prstGeom prst="rect">
            <a:avLst/>
          </a:prstGeom>
        </p:spPr>
      </p:pic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0512" y="-1285876"/>
            <a:ext cx="4886325" cy="9572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>Бурятия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D9BD7-50FC-4407-981C-969820A36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" y="-328613"/>
            <a:ext cx="2619375" cy="1743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F2E71-5D64-42B6-9634-0676FCC4D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6" y="1858963"/>
            <a:ext cx="4886325" cy="4999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F64C3B-F137-4A91-AE99-44FEDC7F1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-328613"/>
            <a:ext cx="7515226" cy="71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15F356-163E-4E09-82CE-8AF9B5DB9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3695701"/>
            <a:ext cx="4543425" cy="3695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E761CE-84B0-40DC-AFC6-E0D6BB79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" y="1"/>
            <a:ext cx="4171950" cy="3847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B8CBD7-0532-4E27-94D5-AE03B7D7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3" y="109535"/>
            <a:ext cx="4543425" cy="38678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D6CFE6-99E4-4E2A-81D9-F380842A7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" y="3847433"/>
            <a:ext cx="4171950" cy="32623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197CE6-2416-4C4A-A3F5-151A3E307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2247899"/>
            <a:ext cx="3633784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06A8F-6D96-4F91-B638-9FB51FFE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1090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365125"/>
            <a:ext cx="10629900" cy="5464175"/>
          </a:xfrm>
        </p:spPr>
        <p:txBody>
          <a:bodyPr>
            <a:normAutofit/>
          </a:bodyPr>
          <a:lstStyle/>
          <a:p>
            <a:pPr algn="ctr"/>
            <a:r>
              <a:rPr lang="ru-RU" sz="8900" dirty="0"/>
              <a:t>Богатыри</a:t>
            </a:r>
            <a:r>
              <a:rPr lang="ru-RU" dirty="0"/>
              <a:t> </a:t>
            </a:r>
            <a:r>
              <a:rPr lang="ru-RU" sz="8900" dirty="0"/>
              <a:t>нашего</a:t>
            </a:r>
            <a:r>
              <a:rPr lang="ru-RU" dirty="0"/>
              <a:t> </a:t>
            </a:r>
            <a:r>
              <a:rPr lang="ru-RU" sz="8900" dirty="0"/>
              <a:t>времени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5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9"/>
            <a:ext cx="12192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801ECB-D3BE-4618-BC3C-A507D853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-66675"/>
            <a:ext cx="4319588" cy="2852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448830-F267-43F2-9582-A12D6BE36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01" y="1722772"/>
            <a:ext cx="3659992" cy="2647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7F6ADB-8ACC-4E76-B922-CEBE6EB17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94" y="4177905"/>
            <a:ext cx="4023394" cy="2647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ACE6C8-3FDB-4EB1-8C8B-44020BC76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4129414"/>
            <a:ext cx="4319589" cy="2728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897E05-682D-4796-98D2-B5CF50346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93" y="-88031"/>
            <a:ext cx="4237707" cy="26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0288"/>
            <a:ext cx="10515600" cy="1928812"/>
          </a:xfrm>
        </p:spPr>
        <p:txBody>
          <a:bodyPr>
            <a:normAutofit fontScale="90000"/>
          </a:bodyPr>
          <a:lstStyle/>
          <a:p>
            <a:r>
              <a:rPr lang="ru-RU" sz="8000" b="1" dirty="0"/>
              <a:t>«Богатырская наша сила»</a:t>
            </a:r>
          </a:p>
        </p:txBody>
      </p:sp>
    </p:spTree>
    <p:extLst>
      <p:ext uri="{BB962C8B-B14F-4D97-AF65-F5344CB8AC3E}">
        <p14:creationId xmlns:p14="http://schemas.microsoft.com/office/powerpoint/2010/main" val="278218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C18ED-1A48-4E2F-BF81-2B61A96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6C467-F03C-4EC3-8D3D-6AF6FECC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21100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4567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76"/>
            <a:ext cx="12192000" cy="81438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03A99F-934D-4691-AA54-B49A2E63F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" y="-1"/>
            <a:ext cx="5143500" cy="49577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80A45B-5B03-4988-A91F-E9D93DE10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5143500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1528763" y="1428750"/>
            <a:ext cx="93297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«Богатырская  тема»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38308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1528763" y="1428750"/>
            <a:ext cx="93297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1.Герой русских былин, совершающий воинские подвиги.</a:t>
            </a:r>
          </a:p>
          <a:p>
            <a:r>
              <a:rPr lang="ru-RU" sz="2400" dirty="0"/>
              <a:t>2.Человек очень большой силы, стойкости, отваги.</a:t>
            </a:r>
          </a:p>
          <a:p>
            <a:r>
              <a:rPr lang="ru-RU" sz="2400" dirty="0"/>
              <a:t>Витязь- в Древней Руси: отважный, доблестный воин. ( толковый словарь Ожегова)</a:t>
            </a:r>
          </a:p>
          <a:p>
            <a:r>
              <a:rPr lang="ru-RU" sz="2400" dirty="0"/>
              <a:t>Богатырь- человек рослый, дородный, дюжий и видный, необычайный силач, смелый и удачливый, храбрый и счастливый воин, витязь. ( толковый словарь Даля, большая советская энциклопедия)</a:t>
            </a:r>
          </a:p>
          <a:p>
            <a:pPr algn="ctr"/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57990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1528763" y="1428750"/>
            <a:ext cx="93297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/>
            <a:endParaRPr lang="ru-RU" sz="5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F9073D-B27B-41AF-863D-220D4804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5913"/>
            <a:ext cx="12191999" cy="69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5672138" y="1428750"/>
            <a:ext cx="51863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8000" dirty="0"/>
              <a:t>Гусли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576BA-09C7-4D56-8618-005A9E05C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5" y="2604176"/>
            <a:ext cx="5335723" cy="33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1528763" y="1428750"/>
            <a:ext cx="9329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/>
              <a:t>«Три горы»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A68C9B-F7F2-4A65-BC07-413F53D9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3314699"/>
            <a:ext cx="6286500" cy="30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294-72C4-4758-BE14-02C5AF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18DE1-06E9-432D-ADA6-4F21DF5F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6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220C9-0774-499A-8DD3-F71E066A5BA2}"/>
              </a:ext>
            </a:extLst>
          </p:cNvPr>
          <p:cNvSpPr/>
          <p:nvPr/>
        </p:nvSpPr>
        <p:spPr>
          <a:xfrm>
            <a:off x="1528763" y="1428750"/>
            <a:ext cx="93297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5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A03AC-BAC0-4F27-9DD4-182BE199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9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0DB0CD-C6C5-4F73-9CCB-2793F2035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0"/>
            <a:ext cx="12320587" cy="8143875"/>
          </a:xfrm>
          <a:prstGeom prst="rect">
            <a:avLst/>
          </a:prstGeom>
        </p:spPr>
      </p:pic>
      <p:sp>
        <p:nvSpPr>
          <p:cNvPr id="7" name="AutoShape 8" descr="Картинки по запросу фон на презентацию березами">
            <a:extLst>
              <a:ext uri="{FF2B5EF4-FFF2-40B4-BE49-F238E27FC236}">
                <a16:creationId xmlns:a16="http://schemas.microsoft.com/office/drawing/2014/main" id="{48DAE818-259A-46AC-A450-EE59ED29A0B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3999" y="2500314"/>
            <a:ext cx="8865391" cy="7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r>
              <a:rPr lang="ru-RU" sz="33000" dirty="0"/>
              <a:t>«Богатырская»</a:t>
            </a:r>
          </a:p>
          <a:p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26456B0-420A-487C-8C96-225F3D3EC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569717" y="1122363"/>
            <a:ext cx="8819673" cy="137795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/>
              <a:t>Симфония № 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BE30EA-D0CC-46F1-85C9-50003368C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7" y="3622675"/>
            <a:ext cx="9143999" cy="4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85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109</Words>
  <Application>Microsoft Office PowerPoint</Application>
  <PresentationFormat>Широкоэкранный</PresentationFormat>
  <Paragraphs>23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Кто такой богатырь?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Симфония № 2</vt:lpstr>
      <vt:lpstr>Алтай</vt:lpstr>
      <vt:lpstr>Хакасия</vt:lpstr>
      <vt:lpstr>Осетия </vt:lpstr>
      <vt:lpstr>Бурятия</vt:lpstr>
      <vt:lpstr>Презентация PowerPoint</vt:lpstr>
      <vt:lpstr>Презентация PowerPoint</vt:lpstr>
      <vt:lpstr>Богатыри нашего времени </vt:lpstr>
      <vt:lpstr>Презентация PowerPoint</vt:lpstr>
      <vt:lpstr>«Богатырская наша сила»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</dc:creator>
  <cp:lastModifiedBy>Валентин</cp:lastModifiedBy>
  <cp:revision>25</cp:revision>
  <dcterms:created xsi:type="dcterms:W3CDTF">2017-11-12T06:43:19Z</dcterms:created>
  <dcterms:modified xsi:type="dcterms:W3CDTF">2017-11-12T13:15:18Z</dcterms:modified>
</cp:coreProperties>
</file>