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56" r:id="rId3"/>
    <p:sldId id="258" r:id="rId4"/>
    <p:sldId id="259" r:id="rId5"/>
    <p:sldId id="260" r:id="rId6"/>
    <p:sldId id="262" r:id="rId7"/>
    <p:sldId id="26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50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A1E1D2-BE8F-4F87-8B5F-6D6AAA42E137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22D97A-0F99-4EC0-89D8-66A0969B64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0796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Запись о подвиге из Центрального</a:t>
            </a:r>
            <a:r>
              <a:rPr lang="ru-RU" baseline="0" dirty="0" smtClean="0"/>
              <a:t> архива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2D97A-0F99-4EC0-89D8-66A0969B643D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438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2D97A-0F99-4EC0-89D8-66A0969B643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092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Описание места подвига</a:t>
            </a:r>
            <a:r>
              <a:rPr lang="ru-RU" baseline="0" dirty="0" smtClean="0"/>
              <a:t> и гибели Ивана Васильевича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2D97A-0F99-4EC0-89D8-66A0969B643D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58310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Одно из писем своей жене с фронта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2D97A-0F99-4EC0-89D8-66A0969B643D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7051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Праправнук </a:t>
            </a:r>
            <a:r>
              <a:rPr lang="ru-RU" baseline="0" dirty="0" smtClean="0"/>
              <a:t>на параде 9 мая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2D97A-0F99-4EC0-89D8-66A0969B643D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2543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5B28B-D6D2-4702-A72D-7CB02B2812F1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CF3A-4D83-4A67-930F-17419F7F0E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857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>
        <p14:reveal/>
      </p:transition>
    </mc:Choice>
    <mc:Fallback xmlns="">
      <p:transition advClick="0" advTm="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5B28B-D6D2-4702-A72D-7CB02B2812F1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CF3A-4D83-4A67-930F-17419F7F0E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9336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>
        <p14:reveal/>
      </p:transition>
    </mc:Choice>
    <mc:Fallback xmlns="">
      <p:transition advClick="0" advTm="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5B28B-D6D2-4702-A72D-7CB02B2812F1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CF3A-4D83-4A67-930F-17419F7F0ED6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35786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>
        <p14:reveal/>
      </p:transition>
    </mc:Choice>
    <mc:Fallback xmlns="">
      <p:transition advClick="0" advTm="5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5B28B-D6D2-4702-A72D-7CB02B2812F1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CF3A-4D83-4A67-930F-17419F7F0E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727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>
        <p14:reveal/>
      </p:transition>
    </mc:Choice>
    <mc:Fallback xmlns="">
      <p:transition advClick="0" advTm="5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5B28B-D6D2-4702-A72D-7CB02B2812F1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CF3A-4D83-4A67-930F-17419F7F0ED6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56593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>
        <p14:reveal/>
      </p:transition>
    </mc:Choice>
    <mc:Fallback xmlns="">
      <p:transition advClick="0" advTm="5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5B28B-D6D2-4702-A72D-7CB02B2812F1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CF3A-4D83-4A67-930F-17419F7F0E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1153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>
        <p14:reveal/>
      </p:transition>
    </mc:Choice>
    <mc:Fallback xmlns="">
      <p:transition advClick="0" advTm="5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5B28B-D6D2-4702-A72D-7CB02B2812F1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CF3A-4D83-4A67-930F-17419F7F0E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0831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>
        <p14:reveal/>
      </p:transition>
    </mc:Choice>
    <mc:Fallback xmlns="">
      <p:transition advClick="0" advTm="5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5B28B-D6D2-4702-A72D-7CB02B2812F1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CF3A-4D83-4A67-930F-17419F7F0E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350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>
        <p14:reveal/>
      </p:transition>
    </mc:Choice>
    <mc:Fallback xmlns="">
      <p:transition advClick="0" advTm="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5B28B-D6D2-4702-A72D-7CB02B2812F1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CF3A-4D83-4A67-930F-17419F7F0E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5486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>
        <p14:reveal/>
      </p:transition>
    </mc:Choice>
    <mc:Fallback xmlns="">
      <p:transition advClick="0" advTm="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5B28B-D6D2-4702-A72D-7CB02B2812F1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CF3A-4D83-4A67-930F-17419F7F0E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2903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>
        <p14:reveal/>
      </p:transition>
    </mc:Choice>
    <mc:Fallback xmlns="">
      <p:transition advClick="0" advTm="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5B28B-D6D2-4702-A72D-7CB02B2812F1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CF3A-4D83-4A67-930F-17419F7F0E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745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>
        <p14:reveal/>
      </p:transition>
    </mc:Choice>
    <mc:Fallback xmlns="">
      <p:transition advClick="0" advTm="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5B28B-D6D2-4702-A72D-7CB02B2812F1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CF3A-4D83-4A67-930F-17419F7F0E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8149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>
        <p14:reveal/>
      </p:transition>
    </mc:Choice>
    <mc:Fallback xmlns="">
      <p:transition advClick="0" advTm="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5B28B-D6D2-4702-A72D-7CB02B2812F1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CF3A-4D83-4A67-930F-17419F7F0E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42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>
        <p14:reveal/>
      </p:transition>
    </mc:Choice>
    <mc:Fallback xmlns="">
      <p:transition advClick="0" advTm="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5B28B-D6D2-4702-A72D-7CB02B2812F1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CF3A-4D83-4A67-930F-17419F7F0E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6522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>
        <p14:reveal/>
      </p:transition>
    </mc:Choice>
    <mc:Fallback xmlns="">
      <p:transition advClick="0" advTm="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5B28B-D6D2-4702-A72D-7CB02B2812F1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CF3A-4D83-4A67-930F-17419F7F0E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780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>
        <p14:reveal/>
      </p:transition>
    </mc:Choice>
    <mc:Fallback xmlns="">
      <p:transition advClick="0" advTm="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5B28B-D6D2-4702-A72D-7CB02B2812F1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CF3A-4D83-4A67-930F-17419F7F0E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6699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>
        <p14:reveal/>
      </p:transition>
    </mc:Choice>
    <mc:Fallback xmlns="">
      <p:transition advClick="0" advTm="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5B28B-D6D2-4702-A72D-7CB02B2812F1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727CF3A-4D83-4A67-930F-17419F7F0E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872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 xmlns:p14="http://schemas.microsoft.com/office/powerpoint/2010/main">
    <mc:Choice Requires="p14">
      <p:transition p14:dur="10" advClick="0" advTm="5000">
        <p14:reveal/>
      </p:transition>
    </mc:Choice>
    <mc:Fallback xmlns="">
      <p:transition advClick="0" advTm="5000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i.mycdn.me/image?id=802221415788&amp;t=3&amp;plc=WEB&amp;tkn=*ynnNesPc0GqiXn8ySTtbozXzrm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29" y="170451"/>
            <a:ext cx="8812485" cy="64262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01526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801">
        <p14:reveal/>
      </p:transition>
    </mc:Choice>
    <mc:Fallback xmlns="">
      <p:transition spd="slow" advClick="0" advTm="1080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Зуйков Иван Васильевич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6271787"/>
              </p:ext>
            </p:extLst>
          </p:nvPr>
        </p:nvGraphicFramePr>
        <p:xfrm>
          <a:off x="677863" y="2459063"/>
          <a:ext cx="8596312" cy="27348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04426"/>
                <a:gridCol w="7391886"/>
              </a:tblGrid>
              <a:tr h="4655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Место рождения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3" marR="9323" marT="9323" marB="932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Челябинская обл., г. Кыштым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3" marR="9323" marT="9323" marB="9323" anchor="ctr"/>
                </a:tc>
              </a:tr>
              <a:tr h="4655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Дата и место призыва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3" marR="9323" marT="9323" marB="932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Златоустовский ГВК, Челябинская обл., г. Златоуст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3" marR="9323" marT="9323" marB="9323" anchor="ctr"/>
                </a:tc>
              </a:tr>
              <a:tr h="4655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Последнее место службы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3" marR="9323" marT="9323" marB="932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13 Гвардейская Дивизия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3" marR="9323" marT="9323" marB="9323" anchor="ctr"/>
                </a:tc>
              </a:tr>
              <a:tr h="5294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Воинское звание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3" marR="9323" marT="9323" marB="932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Капитан, пропал без вести 13 августа 1943года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3" marR="9323" marT="9323" marB="9323" anchor="ctr"/>
                </a:tc>
              </a:tr>
              <a:tr h="5294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Место выбытия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3" marR="9323" marT="9323" marB="932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Украинская ССР, Харьковская обл., Богодуховский р-н, с. </a:t>
                      </a:r>
                      <a:r>
                        <a:rPr lang="ru-RU" sz="1600" dirty="0" err="1">
                          <a:effectLst/>
                        </a:rPr>
                        <a:t>Крысино</a:t>
                      </a:r>
                      <a:r>
                        <a:rPr lang="ru-RU" sz="1600" dirty="0">
                          <a:effectLst/>
                        </a:rPr>
                        <a:t>, в районе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3" marR="9323" marT="9323" marB="9323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7208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4368">
        <p14:reveal/>
      </p:transition>
    </mc:Choice>
    <mc:Fallback xmlns="">
      <p:transition advClick="0" advTm="14368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72143"/>
            <a:ext cx="8596668" cy="1658257"/>
          </a:xfrm>
        </p:spPr>
        <p:txBody>
          <a:bodyPr/>
          <a:lstStyle/>
          <a:p>
            <a:pPr algn="ctr"/>
            <a:r>
              <a:rPr lang="ru-RU" dirty="0" smtClean="0"/>
              <a:t>Место подвига </a:t>
            </a:r>
            <a:br>
              <a:rPr lang="ru-RU" dirty="0" smtClean="0"/>
            </a:br>
            <a:r>
              <a:rPr lang="ru-RU" dirty="0" smtClean="0"/>
              <a:t>г. Сталинград </a:t>
            </a:r>
            <a:endParaRPr lang="ru-RU" dirty="0"/>
          </a:p>
        </p:txBody>
      </p:sp>
      <p:pic>
        <p:nvPicPr>
          <p:cNvPr id="7" name="Объект 6" descr="C:\Users\User\Desktop\пл.jpg"/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76400"/>
            <a:ext cx="10874829" cy="48332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74291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4619">
        <p14:reveal/>
      </p:transition>
    </mc:Choice>
    <mc:Fallback xmlns="">
      <p:transition advClick="0" advTm="14619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9600" y="576944"/>
            <a:ext cx="9361714" cy="1452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Дата подвига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30.01.1943,01.01.1943 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№ записи: 17184889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Награды: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Орден Красной Звезды 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www.oboznik.ru/wp-content/uploads/2013/07/11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9771" y="2383971"/>
            <a:ext cx="4122638" cy="4115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1390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6155">
        <p14:reveal/>
      </p:transition>
    </mc:Choice>
    <mc:Fallback xmlns="">
      <p:transition advClick="0" advTm="615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48343" y="838201"/>
            <a:ext cx="8795657" cy="4092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/>
              <a:t>Капитан Зуйков Иван Васильевич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/>
              <a:t> </a:t>
            </a:r>
            <a:r>
              <a:rPr lang="ru-RU" sz="2000" b="1" dirty="0"/>
              <a:t>пропал без вести 13 августа </a:t>
            </a:r>
            <a:r>
              <a:rPr lang="ru-RU" sz="2000" b="1" dirty="0" smtClean="0"/>
              <a:t>1943года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/>
              <a:t> в сражении на Курской дуге.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Наступательный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прорыв советских войск нарастал день от о дня. Армии Воронежского фронта овладели 7-8 августа городами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Богодухов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Золочев и поселком Казачья Лопань.  </a:t>
            </a:r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Белгородско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Харьковская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группировка противника была рассечена на две части. Разрыв между ними составил 55 км. Враг перебрасывал сюда свежие силы. С 11 по 17 августа происходили ожесточенные сражения. К 20 августа вражеская группировка была обескровлена. Войска степного фронта успешно наступали на Харьков. 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875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8543">
        <p14:reveal/>
      </p:transition>
    </mc:Choice>
    <mc:Fallback xmlns="">
      <p:transition advClick="0" advTm="28543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74172"/>
            <a:ext cx="8596668" cy="1262742"/>
          </a:xfrm>
        </p:spPr>
        <p:txBody>
          <a:bodyPr/>
          <a:lstStyle/>
          <a:p>
            <a:pPr algn="ctr"/>
            <a:r>
              <a:rPr lang="ru-RU" dirty="0" smtClean="0"/>
              <a:t>Письма с фронта </a:t>
            </a:r>
            <a:br>
              <a:rPr lang="ru-RU" dirty="0" smtClean="0"/>
            </a:br>
            <a:r>
              <a:rPr lang="ru-RU" dirty="0" smtClean="0"/>
              <a:t>декабрь 1942 год</a:t>
            </a:r>
            <a:endParaRPr lang="ru-RU" dirty="0"/>
          </a:p>
        </p:txBody>
      </p:sp>
      <p:pic>
        <p:nvPicPr>
          <p:cNvPr id="7" name="Объект 6" descr="https://i.mycdn.me/image?id=665653151340&amp;t=3&amp;plc=WEB&amp;tkn=*YuqmB3a7oDcChQ8Nf4bjZTryPCs"/>
          <p:cNvPicPr>
            <a:picLocks noGrp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457" y="1436914"/>
            <a:ext cx="3712029" cy="5181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Объект 7" descr="https://i.mycdn.me/image?id=665653144428&amp;t=3&amp;plc=WEB&amp;tkn=*0vAfVyS7pebrOhqfKofp-vbhCe4"/>
          <p:cNvPicPr>
            <a:picLocks noGrp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3609" y="1436914"/>
            <a:ext cx="3464077" cy="5105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12280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5114">
        <p14:reveal/>
      </p:transition>
    </mc:Choice>
    <mc:Fallback xmlns="">
      <p:transition advClick="0" advTm="1511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pp.userapi.com/c630721/v630721059/29460/bQr_f6MWqhQ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372" y="252336"/>
            <a:ext cx="4735285" cy="6313713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649686" y="1306285"/>
            <a:ext cx="3331028" cy="35394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Каждый год </a:t>
            </a:r>
          </a:p>
          <a:p>
            <a:pPr algn="ctr"/>
            <a:r>
              <a:rPr lang="ru-RU" sz="3200" dirty="0" smtClean="0"/>
              <a:t>9 мая </a:t>
            </a:r>
          </a:p>
          <a:p>
            <a:pPr algn="ctr"/>
            <a:r>
              <a:rPr lang="ru-RU" sz="3200" dirty="0" smtClean="0"/>
              <a:t>Мой прапрадед </a:t>
            </a:r>
          </a:p>
          <a:p>
            <a:pPr algn="ctr"/>
            <a:r>
              <a:rPr lang="ru-RU" sz="3200" dirty="0"/>
              <a:t>в</a:t>
            </a:r>
            <a:r>
              <a:rPr lang="ru-RU" sz="3200" dirty="0" smtClean="0"/>
              <a:t>стает </a:t>
            </a:r>
          </a:p>
          <a:p>
            <a:pPr algn="ctr"/>
            <a:r>
              <a:rPr lang="ru-RU" sz="3200" dirty="0" smtClean="0"/>
              <a:t>в строй Бессмертного полка</a:t>
            </a:r>
          </a:p>
        </p:txBody>
      </p:sp>
    </p:spTree>
    <p:extLst>
      <p:ext uri="{BB962C8B-B14F-4D97-AF65-F5344CB8AC3E}">
        <p14:creationId xmlns:p14="http://schemas.microsoft.com/office/powerpoint/2010/main" val="2140853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8004">
        <p14:reveal/>
      </p:transition>
    </mc:Choice>
    <mc:Fallback xmlns="">
      <p:transition advClick="0" advTm="800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80</TotalTime>
  <Words>159</Words>
  <Application>Microsoft Office PowerPoint</Application>
  <PresentationFormat>Широкоэкранный</PresentationFormat>
  <Paragraphs>35</Paragraphs>
  <Slides>7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Trebuchet MS</vt:lpstr>
      <vt:lpstr>Wingdings 3</vt:lpstr>
      <vt:lpstr>Грань</vt:lpstr>
      <vt:lpstr>Презентация PowerPoint</vt:lpstr>
      <vt:lpstr>Зуйков Иван Васильевич</vt:lpstr>
      <vt:lpstr>Место подвига  г. Сталинград </vt:lpstr>
      <vt:lpstr>Презентация PowerPoint</vt:lpstr>
      <vt:lpstr>Презентация PowerPoint</vt:lpstr>
      <vt:lpstr>Письма с фронта  декабрь 1942 год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Зуйков Иван Васильевич</dc:title>
  <dc:creator>User</dc:creator>
  <cp:lastModifiedBy>User</cp:lastModifiedBy>
  <cp:revision>12</cp:revision>
  <dcterms:created xsi:type="dcterms:W3CDTF">2017-05-04T12:57:09Z</dcterms:created>
  <dcterms:modified xsi:type="dcterms:W3CDTF">2018-04-11T15:29:51Z</dcterms:modified>
</cp:coreProperties>
</file>