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57" r:id="rId11"/>
  </p:sldIdLst>
  <p:sldSz cx="9144000" cy="6858000" type="screen4x3"/>
  <p:notesSz cx="6858000" cy="9144000"/>
  <p:embeddedFontLst>
    <p:embeddedFont>
      <p:font typeface="SkazkaForSerge"/>
      <p:regular r:id="rId12"/>
    </p:embeddedFont>
    <p:embeddedFont>
      <p:font typeface="DilleniaUPC" charset="-34"/>
      <p:regular r:id="rId13"/>
      <p:bold r:id="rId14"/>
      <p:italic r:id="rId15"/>
      <p:boldItalic r:id="rId16"/>
    </p:embeddedFont>
    <p:embeddedFont>
      <p:font typeface="Arabic Typesetting" charset="-78"/>
      <p:regular r:id="rId1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66"/>
    <a:srgbClr val="A42320"/>
    <a:srgbClr val="C42A26"/>
    <a:srgbClr val="8D1E1B"/>
    <a:srgbClr val="820041"/>
    <a:srgbClr val="B05408"/>
    <a:srgbClr val="993300"/>
    <a:srgbClr val="BE2824"/>
    <a:srgbClr val="F90B05"/>
    <a:srgbClr val="74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69119-2972-4E5F-8600-1E5AA5BB7E1F}" type="doc">
      <dgm:prSet loTypeId="urn:microsoft.com/office/officeart/2005/8/layout/radial1" loCatId="relationship" qsTypeId="urn:microsoft.com/office/officeart/2005/8/quickstyle/simple5" qsCatId="simple" csTypeId="urn:microsoft.com/office/officeart/2005/8/colors/accent1_2" csCatId="accent1"/>
      <dgm:spPr/>
    </dgm:pt>
    <dgm:pt modelId="{2A486EF0-C7B5-4826-B4B8-DD41E5E574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effectLst/>
              <a:cs typeface="Arial" charset="0"/>
            </a:rPr>
            <a:t>Образовательные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effectLst/>
              <a:cs typeface="Arial" charset="0"/>
            </a:rPr>
            <a:t> области</a:t>
          </a:r>
        </a:p>
      </dgm:t>
    </dgm:pt>
    <dgm:pt modelId="{389F4000-54CE-4D55-AD26-D5B56F612A1F}" type="parTrans" cxnId="{F57787FD-1063-41B1-82E1-0F790E2F54E6}">
      <dgm:prSet/>
      <dgm:spPr/>
      <dgm:t>
        <a:bodyPr/>
        <a:lstStyle/>
        <a:p>
          <a:endParaRPr lang="ru-RU"/>
        </a:p>
      </dgm:t>
    </dgm:pt>
    <dgm:pt modelId="{A5EA2D36-B9B4-4F22-9A38-10C189541400}" type="sibTrans" cxnId="{F57787FD-1063-41B1-82E1-0F790E2F54E6}">
      <dgm:prSet/>
      <dgm:spPr/>
      <dgm:t>
        <a:bodyPr/>
        <a:lstStyle/>
        <a:p>
          <a:endParaRPr lang="ru-RU"/>
        </a:p>
      </dgm:t>
    </dgm:pt>
    <dgm:pt modelId="{195577DA-C423-42C5-A110-D63D81660EE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effectLst/>
              <a:latin typeface="Arial" charset="0"/>
              <a:cs typeface="Arial" charset="0"/>
            </a:rPr>
            <a:t>Социально-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effectLst/>
              <a:latin typeface="Arial" charset="0"/>
              <a:cs typeface="Arial" charset="0"/>
            </a:rPr>
            <a:t>Коммуникативное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effectLst/>
              <a:latin typeface="Arial" charset="0"/>
              <a:cs typeface="Arial" charset="0"/>
            </a:rPr>
            <a:t>развитие</a:t>
          </a:r>
        </a:p>
      </dgm:t>
    </dgm:pt>
    <dgm:pt modelId="{D2ED4670-4A59-479B-9693-4924EB2223F3}" type="parTrans" cxnId="{292E122B-B5BB-4DB2-BAFA-A59B8FD7B791}">
      <dgm:prSet/>
      <dgm:spPr/>
      <dgm:t>
        <a:bodyPr/>
        <a:lstStyle/>
        <a:p>
          <a:endParaRPr lang="ru-RU"/>
        </a:p>
      </dgm:t>
    </dgm:pt>
    <dgm:pt modelId="{39FB3890-2C46-4C68-9F66-D9031107FF29}" type="sibTrans" cxnId="{292E122B-B5BB-4DB2-BAFA-A59B8FD7B791}">
      <dgm:prSet/>
      <dgm:spPr/>
      <dgm:t>
        <a:bodyPr/>
        <a:lstStyle/>
        <a:p>
          <a:endParaRPr lang="ru-RU"/>
        </a:p>
      </dgm:t>
    </dgm:pt>
    <dgm:pt modelId="{D42FB9AE-919B-42EF-AB78-2C29D255172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cs typeface="Arial" charset="0"/>
            </a:rPr>
            <a:t>Познавательное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cs typeface="Arial" charset="0"/>
            </a:rPr>
            <a:t> развитие</a:t>
          </a:r>
          <a:endParaRPr kumimoji="0" lang="ru-RU" b="1" i="0" u="none" strike="noStrike" cap="none" normalizeH="0" baseline="0" dirty="0" smtClean="0">
            <a:ln/>
            <a:effectLst/>
            <a:latin typeface="Arial" charset="0"/>
            <a:cs typeface="Arial" charset="0"/>
          </a:endParaRPr>
        </a:p>
      </dgm:t>
    </dgm:pt>
    <dgm:pt modelId="{C9C565D0-5F50-405E-A237-ACAF52D6FE9D}" type="parTrans" cxnId="{EDAEF3F6-864B-45CF-86DE-5BCEB84816F1}">
      <dgm:prSet/>
      <dgm:spPr/>
      <dgm:t>
        <a:bodyPr/>
        <a:lstStyle/>
        <a:p>
          <a:endParaRPr lang="ru-RU"/>
        </a:p>
      </dgm:t>
    </dgm:pt>
    <dgm:pt modelId="{0DF5844C-86BF-483D-B917-AE650FD3AF0B}" type="sibTrans" cxnId="{EDAEF3F6-864B-45CF-86DE-5BCEB84816F1}">
      <dgm:prSet/>
      <dgm:spPr/>
      <dgm:t>
        <a:bodyPr/>
        <a:lstStyle/>
        <a:p>
          <a:endParaRPr lang="ru-RU"/>
        </a:p>
      </dgm:t>
    </dgm:pt>
    <dgm:pt modelId="{22A793BD-B6B6-43A3-ACCC-6B77F0F508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cs typeface="Arial" charset="0"/>
            </a:rPr>
            <a:t>Физическое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cs typeface="Arial" charset="0"/>
            </a:rPr>
            <a:t>развитие</a:t>
          </a:r>
          <a:endParaRPr kumimoji="0" lang="ru-RU" b="1" i="0" u="none" strike="noStrike" cap="none" normalizeH="0" baseline="0" dirty="0" smtClean="0">
            <a:ln/>
            <a:effectLst/>
            <a:latin typeface="Arial" charset="0"/>
            <a:cs typeface="Arial" charset="0"/>
          </a:endParaRPr>
        </a:p>
      </dgm:t>
    </dgm:pt>
    <dgm:pt modelId="{A5320E07-E6E7-4B0A-A353-87763C63B5F3}" type="parTrans" cxnId="{9FEAC3AC-FBE6-44BD-9B72-35E2EA745ACE}">
      <dgm:prSet/>
      <dgm:spPr/>
      <dgm:t>
        <a:bodyPr/>
        <a:lstStyle/>
        <a:p>
          <a:endParaRPr lang="ru-RU"/>
        </a:p>
      </dgm:t>
    </dgm:pt>
    <dgm:pt modelId="{4FE08986-37D4-4E8E-AE44-3E503FF7D852}" type="sibTrans" cxnId="{9FEAC3AC-FBE6-44BD-9B72-35E2EA745ACE}">
      <dgm:prSet/>
      <dgm:spPr/>
      <dgm:t>
        <a:bodyPr/>
        <a:lstStyle/>
        <a:p>
          <a:endParaRPr lang="ru-RU"/>
        </a:p>
      </dgm:t>
    </dgm:pt>
    <dgm:pt modelId="{3FD9EA7C-B509-4E25-AF1A-9B68EB2544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cs typeface="Arial" charset="0"/>
            </a:rPr>
            <a:t>Художественно-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cs typeface="Arial" charset="0"/>
            </a:rPr>
            <a:t>Эстетическое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cs typeface="Arial" charset="0"/>
            </a:rPr>
            <a:t>развитие</a:t>
          </a:r>
          <a:endParaRPr kumimoji="0" lang="ru-RU" b="1" i="0" u="none" strike="noStrike" cap="none" normalizeH="0" baseline="0" dirty="0" smtClean="0">
            <a:ln/>
            <a:effectLst/>
            <a:latin typeface="Arial" charset="0"/>
            <a:cs typeface="Arial" charset="0"/>
          </a:endParaRPr>
        </a:p>
      </dgm:t>
    </dgm:pt>
    <dgm:pt modelId="{838BAF7B-9117-443C-8B0B-DFB999CB78CB}" type="parTrans" cxnId="{E2682A29-F433-48B9-A1D4-F91091287DCA}">
      <dgm:prSet/>
      <dgm:spPr/>
      <dgm:t>
        <a:bodyPr/>
        <a:lstStyle/>
        <a:p>
          <a:endParaRPr lang="ru-RU"/>
        </a:p>
      </dgm:t>
    </dgm:pt>
    <dgm:pt modelId="{A96EE3B2-CCAD-4B4E-B436-6D54C9687F0E}" type="sibTrans" cxnId="{E2682A29-F433-48B9-A1D4-F91091287DCA}">
      <dgm:prSet/>
      <dgm:spPr/>
      <dgm:t>
        <a:bodyPr/>
        <a:lstStyle/>
        <a:p>
          <a:endParaRPr lang="ru-RU"/>
        </a:p>
      </dgm:t>
    </dgm:pt>
    <dgm:pt modelId="{A2127BD5-D036-4355-86CB-2D66DA19F8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cs typeface="Arial" charset="0"/>
            </a:rPr>
            <a:t>Речевое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cs typeface="Arial" charset="0"/>
            </a:rPr>
            <a:t>развитие</a:t>
          </a:r>
          <a:endParaRPr kumimoji="0" lang="ru-RU" b="1" i="0" u="none" strike="noStrike" cap="none" normalizeH="0" baseline="0" dirty="0" smtClean="0">
            <a:ln/>
            <a:effectLst/>
            <a:latin typeface="Arial" charset="0"/>
            <a:cs typeface="Arial" charset="0"/>
          </a:endParaRPr>
        </a:p>
      </dgm:t>
    </dgm:pt>
    <dgm:pt modelId="{14B7F5C8-BE9D-4D90-A8AD-66E0F5CA26B5}" type="parTrans" cxnId="{69CBBAF9-C786-403E-B916-C48930885BB9}">
      <dgm:prSet/>
      <dgm:spPr/>
      <dgm:t>
        <a:bodyPr/>
        <a:lstStyle/>
        <a:p>
          <a:endParaRPr lang="ru-RU"/>
        </a:p>
      </dgm:t>
    </dgm:pt>
    <dgm:pt modelId="{074D5F2F-5E7E-4EF0-ABB7-AA564E3EAE73}" type="sibTrans" cxnId="{69CBBAF9-C786-403E-B916-C48930885BB9}">
      <dgm:prSet/>
      <dgm:spPr/>
      <dgm:t>
        <a:bodyPr/>
        <a:lstStyle/>
        <a:p>
          <a:endParaRPr lang="ru-RU"/>
        </a:p>
      </dgm:t>
    </dgm:pt>
    <dgm:pt modelId="{421E1F30-BC4E-4B07-A202-890C52D80117}" type="pres">
      <dgm:prSet presAssocID="{B2869119-2972-4E5F-8600-1E5AA5BB7E1F}" presName="cycle" presStyleCnt="0">
        <dgm:presLayoutVars>
          <dgm:chMax val="1"/>
          <dgm:dir/>
          <dgm:animLvl val="ctr"/>
          <dgm:resizeHandles val="exact"/>
        </dgm:presLayoutVars>
      </dgm:prSet>
      <dgm:spPr/>
    </dgm:pt>
    <dgm:pt modelId="{26F3F6F1-8FA9-484D-9A0E-7819B3DB67AF}" type="pres">
      <dgm:prSet presAssocID="{2A486EF0-C7B5-4826-B4B8-DD41E5E574F6}" presName="centerShape" presStyleLbl="node0" presStyleIdx="0" presStyleCnt="1"/>
      <dgm:spPr/>
      <dgm:t>
        <a:bodyPr/>
        <a:lstStyle/>
        <a:p>
          <a:endParaRPr lang="ru-RU"/>
        </a:p>
      </dgm:t>
    </dgm:pt>
    <dgm:pt modelId="{9CD26289-4DBA-4D1D-8563-13D0547186EF}" type="pres">
      <dgm:prSet presAssocID="{D2ED4670-4A59-479B-9693-4924EB2223F3}" presName="Name9" presStyleLbl="parChTrans1D2" presStyleIdx="0" presStyleCnt="5"/>
      <dgm:spPr/>
      <dgm:t>
        <a:bodyPr/>
        <a:lstStyle/>
        <a:p>
          <a:endParaRPr lang="ru-RU"/>
        </a:p>
      </dgm:t>
    </dgm:pt>
    <dgm:pt modelId="{09A65B2F-1860-4309-ADE6-CB053927E973}" type="pres">
      <dgm:prSet presAssocID="{D2ED4670-4A59-479B-9693-4924EB2223F3}" presName="connTx" presStyleLbl="parChTrans1D2" presStyleIdx="0" presStyleCnt="5"/>
      <dgm:spPr/>
      <dgm:t>
        <a:bodyPr/>
        <a:lstStyle/>
        <a:p>
          <a:endParaRPr lang="ru-RU"/>
        </a:p>
      </dgm:t>
    </dgm:pt>
    <dgm:pt modelId="{2A146559-94F4-42A7-8C6E-70BF0AB820D8}" type="pres">
      <dgm:prSet presAssocID="{195577DA-C423-42C5-A110-D63D81660EE6}" presName="node" presStyleLbl="node1" presStyleIdx="0" presStyleCnt="5">
        <dgm:presLayoutVars>
          <dgm:bulletEnabled val="1"/>
        </dgm:presLayoutVars>
      </dgm:prSet>
      <dgm:spPr/>
      <dgm:t>
        <a:bodyPr/>
        <a:lstStyle/>
        <a:p>
          <a:endParaRPr lang="ru-RU"/>
        </a:p>
      </dgm:t>
    </dgm:pt>
    <dgm:pt modelId="{B1F73835-B915-4D7F-80A4-0C7AEFD8418D}" type="pres">
      <dgm:prSet presAssocID="{C9C565D0-5F50-405E-A237-ACAF52D6FE9D}" presName="Name9" presStyleLbl="parChTrans1D2" presStyleIdx="1" presStyleCnt="5"/>
      <dgm:spPr/>
      <dgm:t>
        <a:bodyPr/>
        <a:lstStyle/>
        <a:p>
          <a:endParaRPr lang="ru-RU"/>
        </a:p>
      </dgm:t>
    </dgm:pt>
    <dgm:pt modelId="{9087E1CE-66C0-4E03-9E33-934408364513}" type="pres">
      <dgm:prSet presAssocID="{C9C565D0-5F50-405E-A237-ACAF52D6FE9D}" presName="connTx" presStyleLbl="parChTrans1D2" presStyleIdx="1" presStyleCnt="5"/>
      <dgm:spPr/>
      <dgm:t>
        <a:bodyPr/>
        <a:lstStyle/>
        <a:p>
          <a:endParaRPr lang="ru-RU"/>
        </a:p>
      </dgm:t>
    </dgm:pt>
    <dgm:pt modelId="{B89EA0D6-0C48-4969-89AB-DB0ADD341656}" type="pres">
      <dgm:prSet presAssocID="{D42FB9AE-919B-42EF-AB78-2C29D2551725}" presName="node" presStyleLbl="node1" presStyleIdx="1" presStyleCnt="5">
        <dgm:presLayoutVars>
          <dgm:bulletEnabled val="1"/>
        </dgm:presLayoutVars>
      </dgm:prSet>
      <dgm:spPr/>
      <dgm:t>
        <a:bodyPr/>
        <a:lstStyle/>
        <a:p>
          <a:endParaRPr lang="ru-RU"/>
        </a:p>
      </dgm:t>
    </dgm:pt>
    <dgm:pt modelId="{FA0CE66F-562E-4446-A6EF-5C2F52E44756}" type="pres">
      <dgm:prSet presAssocID="{A5320E07-E6E7-4B0A-A353-87763C63B5F3}" presName="Name9" presStyleLbl="parChTrans1D2" presStyleIdx="2" presStyleCnt="5"/>
      <dgm:spPr/>
      <dgm:t>
        <a:bodyPr/>
        <a:lstStyle/>
        <a:p>
          <a:endParaRPr lang="ru-RU"/>
        </a:p>
      </dgm:t>
    </dgm:pt>
    <dgm:pt modelId="{DD21E9AD-DE7F-47F6-98AA-2AD7BC343D79}" type="pres">
      <dgm:prSet presAssocID="{A5320E07-E6E7-4B0A-A353-87763C63B5F3}" presName="connTx" presStyleLbl="parChTrans1D2" presStyleIdx="2" presStyleCnt="5"/>
      <dgm:spPr/>
      <dgm:t>
        <a:bodyPr/>
        <a:lstStyle/>
        <a:p>
          <a:endParaRPr lang="ru-RU"/>
        </a:p>
      </dgm:t>
    </dgm:pt>
    <dgm:pt modelId="{26A2FD36-4163-4F5B-B9A1-243B324EF035}" type="pres">
      <dgm:prSet presAssocID="{22A793BD-B6B6-43A3-ACCC-6B77F0F50896}" presName="node" presStyleLbl="node1" presStyleIdx="2" presStyleCnt="5">
        <dgm:presLayoutVars>
          <dgm:bulletEnabled val="1"/>
        </dgm:presLayoutVars>
      </dgm:prSet>
      <dgm:spPr/>
      <dgm:t>
        <a:bodyPr/>
        <a:lstStyle/>
        <a:p>
          <a:endParaRPr lang="ru-RU"/>
        </a:p>
      </dgm:t>
    </dgm:pt>
    <dgm:pt modelId="{38712E66-E309-498F-8D21-0FB82E82987E}" type="pres">
      <dgm:prSet presAssocID="{838BAF7B-9117-443C-8B0B-DFB999CB78CB}" presName="Name9" presStyleLbl="parChTrans1D2" presStyleIdx="3" presStyleCnt="5"/>
      <dgm:spPr/>
      <dgm:t>
        <a:bodyPr/>
        <a:lstStyle/>
        <a:p>
          <a:endParaRPr lang="ru-RU"/>
        </a:p>
      </dgm:t>
    </dgm:pt>
    <dgm:pt modelId="{C9BC8C90-3729-4FF4-BF28-056CADC6B052}" type="pres">
      <dgm:prSet presAssocID="{838BAF7B-9117-443C-8B0B-DFB999CB78CB}" presName="connTx" presStyleLbl="parChTrans1D2" presStyleIdx="3" presStyleCnt="5"/>
      <dgm:spPr/>
      <dgm:t>
        <a:bodyPr/>
        <a:lstStyle/>
        <a:p>
          <a:endParaRPr lang="ru-RU"/>
        </a:p>
      </dgm:t>
    </dgm:pt>
    <dgm:pt modelId="{84278247-5614-494C-AD12-2A4DA54966ED}" type="pres">
      <dgm:prSet presAssocID="{3FD9EA7C-B509-4E25-AF1A-9B68EB254445}" presName="node" presStyleLbl="node1" presStyleIdx="3" presStyleCnt="5">
        <dgm:presLayoutVars>
          <dgm:bulletEnabled val="1"/>
        </dgm:presLayoutVars>
      </dgm:prSet>
      <dgm:spPr/>
      <dgm:t>
        <a:bodyPr/>
        <a:lstStyle/>
        <a:p>
          <a:endParaRPr lang="ru-RU"/>
        </a:p>
      </dgm:t>
    </dgm:pt>
    <dgm:pt modelId="{DBA7CE63-5B99-4A39-970B-02EEF1B9A784}" type="pres">
      <dgm:prSet presAssocID="{14B7F5C8-BE9D-4D90-A8AD-66E0F5CA26B5}" presName="Name9" presStyleLbl="parChTrans1D2" presStyleIdx="4" presStyleCnt="5"/>
      <dgm:spPr/>
      <dgm:t>
        <a:bodyPr/>
        <a:lstStyle/>
        <a:p>
          <a:endParaRPr lang="ru-RU"/>
        </a:p>
      </dgm:t>
    </dgm:pt>
    <dgm:pt modelId="{5769BE00-B6B9-441C-81C8-D55C7FE94247}" type="pres">
      <dgm:prSet presAssocID="{14B7F5C8-BE9D-4D90-A8AD-66E0F5CA26B5}" presName="connTx" presStyleLbl="parChTrans1D2" presStyleIdx="4" presStyleCnt="5"/>
      <dgm:spPr/>
      <dgm:t>
        <a:bodyPr/>
        <a:lstStyle/>
        <a:p>
          <a:endParaRPr lang="ru-RU"/>
        </a:p>
      </dgm:t>
    </dgm:pt>
    <dgm:pt modelId="{81F4E682-9147-4B70-8542-4C8CE10CA9CE}" type="pres">
      <dgm:prSet presAssocID="{A2127BD5-D036-4355-86CB-2D66DA19F8AC}" presName="node" presStyleLbl="node1" presStyleIdx="4" presStyleCnt="5">
        <dgm:presLayoutVars>
          <dgm:bulletEnabled val="1"/>
        </dgm:presLayoutVars>
      </dgm:prSet>
      <dgm:spPr/>
      <dgm:t>
        <a:bodyPr/>
        <a:lstStyle/>
        <a:p>
          <a:endParaRPr lang="ru-RU"/>
        </a:p>
      </dgm:t>
    </dgm:pt>
  </dgm:ptLst>
  <dgm:cxnLst>
    <dgm:cxn modelId="{B5D61AFB-B2A6-4AF9-A205-FECCD41E471A}" type="presOf" srcId="{D2ED4670-4A59-479B-9693-4924EB2223F3}" destId="{9CD26289-4DBA-4D1D-8563-13D0547186EF}" srcOrd="0" destOrd="0" presId="urn:microsoft.com/office/officeart/2005/8/layout/radial1"/>
    <dgm:cxn modelId="{22980FDE-929B-46D5-A5F8-C749B2593FF0}" type="presOf" srcId="{C9C565D0-5F50-405E-A237-ACAF52D6FE9D}" destId="{B1F73835-B915-4D7F-80A4-0C7AEFD8418D}" srcOrd="0" destOrd="0" presId="urn:microsoft.com/office/officeart/2005/8/layout/radial1"/>
    <dgm:cxn modelId="{E2682A29-F433-48B9-A1D4-F91091287DCA}" srcId="{2A486EF0-C7B5-4826-B4B8-DD41E5E574F6}" destId="{3FD9EA7C-B509-4E25-AF1A-9B68EB254445}" srcOrd="3" destOrd="0" parTransId="{838BAF7B-9117-443C-8B0B-DFB999CB78CB}" sibTransId="{A96EE3B2-CCAD-4B4E-B436-6D54C9687F0E}"/>
    <dgm:cxn modelId="{62B8FED3-F330-454A-95FD-8F46CD406337}" type="presOf" srcId="{A2127BD5-D036-4355-86CB-2D66DA19F8AC}" destId="{81F4E682-9147-4B70-8542-4C8CE10CA9CE}" srcOrd="0" destOrd="0" presId="urn:microsoft.com/office/officeart/2005/8/layout/radial1"/>
    <dgm:cxn modelId="{EDAEF3F6-864B-45CF-86DE-5BCEB84816F1}" srcId="{2A486EF0-C7B5-4826-B4B8-DD41E5E574F6}" destId="{D42FB9AE-919B-42EF-AB78-2C29D2551725}" srcOrd="1" destOrd="0" parTransId="{C9C565D0-5F50-405E-A237-ACAF52D6FE9D}" sibTransId="{0DF5844C-86BF-483D-B917-AE650FD3AF0B}"/>
    <dgm:cxn modelId="{264D9AA2-301C-4229-AF3C-963D35598623}" type="presOf" srcId="{22A793BD-B6B6-43A3-ACCC-6B77F0F50896}" destId="{26A2FD36-4163-4F5B-B9A1-243B324EF035}" srcOrd="0" destOrd="0" presId="urn:microsoft.com/office/officeart/2005/8/layout/radial1"/>
    <dgm:cxn modelId="{F739CB34-7A07-4319-BF67-93B2B058FCB2}" type="presOf" srcId="{C9C565D0-5F50-405E-A237-ACAF52D6FE9D}" destId="{9087E1CE-66C0-4E03-9E33-934408364513}" srcOrd="1" destOrd="0" presId="urn:microsoft.com/office/officeart/2005/8/layout/radial1"/>
    <dgm:cxn modelId="{134A52D9-1092-4F2C-892E-866B026E5DB2}" type="presOf" srcId="{D2ED4670-4A59-479B-9693-4924EB2223F3}" destId="{09A65B2F-1860-4309-ADE6-CB053927E973}" srcOrd="1" destOrd="0" presId="urn:microsoft.com/office/officeart/2005/8/layout/radial1"/>
    <dgm:cxn modelId="{4900A53D-96F5-423D-8174-78A3C8CD7CAA}" type="presOf" srcId="{D42FB9AE-919B-42EF-AB78-2C29D2551725}" destId="{B89EA0D6-0C48-4969-89AB-DB0ADD341656}" srcOrd="0" destOrd="0" presId="urn:microsoft.com/office/officeart/2005/8/layout/radial1"/>
    <dgm:cxn modelId="{1DDC381C-ED5E-4EC4-A7FB-7CB9248AB9AD}" type="presOf" srcId="{195577DA-C423-42C5-A110-D63D81660EE6}" destId="{2A146559-94F4-42A7-8C6E-70BF0AB820D8}" srcOrd="0" destOrd="0" presId="urn:microsoft.com/office/officeart/2005/8/layout/radial1"/>
    <dgm:cxn modelId="{6403AEEB-DEBD-4EEB-82EF-9A101D02C494}" type="presOf" srcId="{14B7F5C8-BE9D-4D90-A8AD-66E0F5CA26B5}" destId="{DBA7CE63-5B99-4A39-970B-02EEF1B9A784}" srcOrd="0" destOrd="0" presId="urn:microsoft.com/office/officeart/2005/8/layout/radial1"/>
    <dgm:cxn modelId="{9FEAC3AC-FBE6-44BD-9B72-35E2EA745ACE}" srcId="{2A486EF0-C7B5-4826-B4B8-DD41E5E574F6}" destId="{22A793BD-B6B6-43A3-ACCC-6B77F0F50896}" srcOrd="2" destOrd="0" parTransId="{A5320E07-E6E7-4B0A-A353-87763C63B5F3}" sibTransId="{4FE08986-37D4-4E8E-AE44-3E503FF7D852}"/>
    <dgm:cxn modelId="{69CBBAF9-C786-403E-B916-C48930885BB9}" srcId="{2A486EF0-C7B5-4826-B4B8-DD41E5E574F6}" destId="{A2127BD5-D036-4355-86CB-2D66DA19F8AC}" srcOrd="4" destOrd="0" parTransId="{14B7F5C8-BE9D-4D90-A8AD-66E0F5CA26B5}" sibTransId="{074D5F2F-5E7E-4EF0-ABB7-AA564E3EAE73}"/>
    <dgm:cxn modelId="{264AEAD5-41CE-4BCC-A0DD-374AD74CA952}" type="presOf" srcId="{14B7F5C8-BE9D-4D90-A8AD-66E0F5CA26B5}" destId="{5769BE00-B6B9-441C-81C8-D55C7FE94247}" srcOrd="1" destOrd="0" presId="urn:microsoft.com/office/officeart/2005/8/layout/radial1"/>
    <dgm:cxn modelId="{292E122B-B5BB-4DB2-BAFA-A59B8FD7B791}" srcId="{2A486EF0-C7B5-4826-B4B8-DD41E5E574F6}" destId="{195577DA-C423-42C5-A110-D63D81660EE6}" srcOrd="0" destOrd="0" parTransId="{D2ED4670-4A59-479B-9693-4924EB2223F3}" sibTransId="{39FB3890-2C46-4C68-9F66-D9031107FF29}"/>
    <dgm:cxn modelId="{9D981BA6-54B6-47DC-8BFF-92F585472192}" type="presOf" srcId="{3FD9EA7C-B509-4E25-AF1A-9B68EB254445}" destId="{84278247-5614-494C-AD12-2A4DA54966ED}" srcOrd="0" destOrd="0" presId="urn:microsoft.com/office/officeart/2005/8/layout/radial1"/>
    <dgm:cxn modelId="{744E5607-94A0-4614-9D11-957500C9E108}" type="presOf" srcId="{838BAF7B-9117-443C-8B0B-DFB999CB78CB}" destId="{C9BC8C90-3729-4FF4-BF28-056CADC6B052}" srcOrd="1" destOrd="0" presId="urn:microsoft.com/office/officeart/2005/8/layout/radial1"/>
    <dgm:cxn modelId="{7BAD3338-2844-4833-9C51-7B4BA395C292}" type="presOf" srcId="{B2869119-2972-4E5F-8600-1E5AA5BB7E1F}" destId="{421E1F30-BC4E-4B07-A202-890C52D80117}" srcOrd="0" destOrd="0" presId="urn:microsoft.com/office/officeart/2005/8/layout/radial1"/>
    <dgm:cxn modelId="{02FBEE1E-1D8A-4FCD-9EEF-2C48EA87D1FD}" type="presOf" srcId="{A5320E07-E6E7-4B0A-A353-87763C63B5F3}" destId="{DD21E9AD-DE7F-47F6-98AA-2AD7BC343D79}" srcOrd="1" destOrd="0" presId="urn:microsoft.com/office/officeart/2005/8/layout/radial1"/>
    <dgm:cxn modelId="{1397E3C5-86D7-428F-A33D-DDEE46B4582E}" type="presOf" srcId="{2A486EF0-C7B5-4826-B4B8-DD41E5E574F6}" destId="{26F3F6F1-8FA9-484D-9A0E-7819B3DB67AF}" srcOrd="0" destOrd="0" presId="urn:microsoft.com/office/officeart/2005/8/layout/radial1"/>
    <dgm:cxn modelId="{CC3B0A50-86D0-48B0-B6AD-36615BF59962}" type="presOf" srcId="{838BAF7B-9117-443C-8B0B-DFB999CB78CB}" destId="{38712E66-E309-498F-8D21-0FB82E82987E}" srcOrd="0" destOrd="0" presId="urn:microsoft.com/office/officeart/2005/8/layout/radial1"/>
    <dgm:cxn modelId="{09AA211E-6C5A-446D-9FE0-24837676E2D5}" type="presOf" srcId="{A5320E07-E6E7-4B0A-A353-87763C63B5F3}" destId="{FA0CE66F-562E-4446-A6EF-5C2F52E44756}" srcOrd="0" destOrd="0" presId="urn:microsoft.com/office/officeart/2005/8/layout/radial1"/>
    <dgm:cxn modelId="{F57787FD-1063-41B1-82E1-0F790E2F54E6}" srcId="{B2869119-2972-4E5F-8600-1E5AA5BB7E1F}" destId="{2A486EF0-C7B5-4826-B4B8-DD41E5E574F6}" srcOrd="0" destOrd="0" parTransId="{389F4000-54CE-4D55-AD26-D5B56F612A1F}" sibTransId="{A5EA2D36-B9B4-4F22-9A38-10C189541400}"/>
    <dgm:cxn modelId="{8E9E7736-94C5-4936-BE20-C57648068509}" type="presParOf" srcId="{421E1F30-BC4E-4B07-A202-890C52D80117}" destId="{26F3F6F1-8FA9-484D-9A0E-7819B3DB67AF}" srcOrd="0" destOrd="0" presId="urn:microsoft.com/office/officeart/2005/8/layout/radial1"/>
    <dgm:cxn modelId="{AA8395A9-492B-40F1-BCCA-278D4CA6C79E}" type="presParOf" srcId="{421E1F30-BC4E-4B07-A202-890C52D80117}" destId="{9CD26289-4DBA-4D1D-8563-13D0547186EF}" srcOrd="1" destOrd="0" presId="urn:microsoft.com/office/officeart/2005/8/layout/radial1"/>
    <dgm:cxn modelId="{C7230A14-413C-4C11-937E-BAD06581EA27}" type="presParOf" srcId="{9CD26289-4DBA-4D1D-8563-13D0547186EF}" destId="{09A65B2F-1860-4309-ADE6-CB053927E973}" srcOrd="0" destOrd="0" presId="urn:microsoft.com/office/officeart/2005/8/layout/radial1"/>
    <dgm:cxn modelId="{49A1F236-8093-4FF7-AB44-C6A8551C7635}" type="presParOf" srcId="{421E1F30-BC4E-4B07-A202-890C52D80117}" destId="{2A146559-94F4-42A7-8C6E-70BF0AB820D8}" srcOrd="2" destOrd="0" presId="urn:microsoft.com/office/officeart/2005/8/layout/radial1"/>
    <dgm:cxn modelId="{86D54456-207A-4EB8-A0B8-673EAA4C9A9A}" type="presParOf" srcId="{421E1F30-BC4E-4B07-A202-890C52D80117}" destId="{B1F73835-B915-4D7F-80A4-0C7AEFD8418D}" srcOrd="3" destOrd="0" presId="urn:microsoft.com/office/officeart/2005/8/layout/radial1"/>
    <dgm:cxn modelId="{FA18763F-3167-404E-BA0E-08EB8C6D16AD}" type="presParOf" srcId="{B1F73835-B915-4D7F-80A4-0C7AEFD8418D}" destId="{9087E1CE-66C0-4E03-9E33-934408364513}" srcOrd="0" destOrd="0" presId="urn:microsoft.com/office/officeart/2005/8/layout/radial1"/>
    <dgm:cxn modelId="{E7380851-7AC9-4868-8478-539ACEB5DCB1}" type="presParOf" srcId="{421E1F30-BC4E-4B07-A202-890C52D80117}" destId="{B89EA0D6-0C48-4969-89AB-DB0ADD341656}" srcOrd="4" destOrd="0" presId="urn:microsoft.com/office/officeart/2005/8/layout/radial1"/>
    <dgm:cxn modelId="{566BE775-DF4A-427F-8AD6-F249BB688940}" type="presParOf" srcId="{421E1F30-BC4E-4B07-A202-890C52D80117}" destId="{FA0CE66F-562E-4446-A6EF-5C2F52E44756}" srcOrd="5" destOrd="0" presId="urn:microsoft.com/office/officeart/2005/8/layout/radial1"/>
    <dgm:cxn modelId="{E5F010E9-D525-4720-906D-406716BBD4F1}" type="presParOf" srcId="{FA0CE66F-562E-4446-A6EF-5C2F52E44756}" destId="{DD21E9AD-DE7F-47F6-98AA-2AD7BC343D79}" srcOrd="0" destOrd="0" presId="urn:microsoft.com/office/officeart/2005/8/layout/radial1"/>
    <dgm:cxn modelId="{05218BEC-30D5-4B4D-9724-E75F94CC39ED}" type="presParOf" srcId="{421E1F30-BC4E-4B07-A202-890C52D80117}" destId="{26A2FD36-4163-4F5B-B9A1-243B324EF035}" srcOrd="6" destOrd="0" presId="urn:microsoft.com/office/officeart/2005/8/layout/radial1"/>
    <dgm:cxn modelId="{CA5F7CB7-2B48-40C2-9914-6500ADEA0951}" type="presParOf" srcId="{421E1F30-BC4E-4B07-A202-890C52D80117}" destId="{38712E66-E309-498F-8D21-0FB82E82987E}" srcOrd="7" destOrd="0" presId="urn:microsoft.com/office/officeart/2005/8/layout/radial1"/>
    <dgm:cxn modelId="{152FE83C-77BC-4E71-B241-370701E50EF4}" type="presParOf" srcId="{38712E66-E309-498F-8D21-0FB82E82987E}" destId="{C9BC8C90-3729-4FF4-BF28-056CADC6B052}" srcOrd="0" destOrd="0" presId="urn:microsoft.com/office/officeart/2005/8/layout/radial1"/>
    <dgm:cxn modelId="{952C662A-EA19-43D0-ABB4-8259215E7F32}" type="presParOf" srcId="{421E1F30-BC4E-4B07-A202-890C52D80117}" destId="{84278247-5614-494C-AD12-2A4DA54966ED}" srcOrd="8" destOrd="0" presId="urn:microsoft.com/office/officeart/2005/8/layout/radial1"/>
    <dgm:cxn modelId="{141B6188-6BF0-4890-B9D4-43B45D37C4D1}" type="presParOf" srcId="{421E1F30-BC4E-4B07-A202-890C52D80117}" destId="{DBA7CE63-5B99-4A39-970B-02EEF1B9A784}" srcOrd="9" destOrd="0" presId="urn:microsoft.com/office/officeart/2005/8/layout/radial1"/>
    <dgm:cxn modelId="{DD1BEE24-B0C0-4955-90D6-C62FDDEF6B25}" type="presParOf" srcId="{DBA7CE63-5B99-4A39-970B-02EEF1B9A784}" destId="{5769BE00-B6B9-441C-81C8-D55C7FE94247}" srcOrd="0" destOrd="0" presId="urn:microsoft.com/office/officeart/2005/8/layout/radial1"/>
    <dgm:cxn modelId="{18D82822-EFD9-48E6-A7BB-AE887D67121F}" type="presParOf" srcId="{421E1F30-BC4E-4B07-A202-890C52D80117}" destId="{81F4E682-9147-4B70-8542-4C8CE10CA9CE}"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F3F6F1-8FA9-484D-9A0E-7819B3DB67AF}">
      <dsp:nvSpPr>
        <dsp:cNvPr id="0" name=""/>
        <dsp:cNvSpPr/>
      </dsp:nvSpPr>
      <dsp:spPr>
        <a:xfrm>
          <a:off x="2857825" y="1972753"/>
          <a:ext cx="1499587" cy="14995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kern="1200" cap="none" normalizeH="0" baseline="0" dirty="0" smtClean="0">
              <a:ln/>
              <a:effectLst/>
              <a:cs typeface="Arial" charset="0"/>
            </a:rPr>
            <a:t>Образовательные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kern="1200" cap="none" normalizeH="0" baseline="0" dirty="0" smtClean="0">
              <a:ln/>
              <a:effectLst/>
              <a:cs typeface="Arial" charset="0"/>
            </a:rPr>
            <a:t> области</a:t>
          </a:r>
        </a:p>
      </dsp:txBody>
      <dsp:txXfrm>
        <a:off x="2857825" y="1972753"/>
        <a:ext cx="1499587" cy="1499587"/>
      </dsp:txXfrm>
    </dsp:sp>
    <dsp:sp modelId="{9CD26289-4DBA-4D1D-8563-13D0547186EF}">
      <dsp:nvSpPr>
        <dsp:cNvPr id="0" name=""/>
        <dsp:cNvSpPr/>
      </dsp:nvSpPr>
      <dsp:spPr>
        <a:xfrm rot="16200000">
          <a:off x="3380896" y="1727325"/>
          <a:ext cx="453445" cy="37410"/>
        </a:xfrm>
        <a:custGeom>
          <a:avLst/>
          <a:gdLst/>
          <a:ahLst/>
          <a:cxnLst/>
          <a:rect l="0" t="0" r="0" b="0"/>
          <a:pathLst>
            <a:path>
              <a:moveTo>
                <a:pt x="0" y="18705"/>
              </a:moveTo>
              <a:lnTo>
                <a:pt x="453445" y="18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6200000">
        <a:off x="3596282" y="1734694"/>
        <a:ext cx="22672" cy="22672"/>
      </dsp:txXfrm>
    </dsp:sp>
    <dsp:sp modelId="{2A146559-94F4-42A7-8C6E-70BF0AB820D8}">
      <dsp:nvSpPr>
        <dsp:cNvPr id="0" name=""/>
        <dsp:cNvSpPr/>
      </dsp:nvSpPr>
      <dsp:spPr>
        <a:xfrm>
          <a:off x="2857825" y="19720"/>
          <a:ext cx="1499587" cy="14995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effectLst/>
              <a:latin typeface="Arial" charset="0"/>
              <a:cs typeface="Arial" charset="0"/>
            </a:rPr>
            <a:t>Социально-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effectLst/>
              <a:latin typeface="Arial" charset="0"/>
              <a:cs typeface="Arial" charset="0"/>
            </a:rPr>
            <a:t>Коммуникативное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effectLst/>
              <a:latin typeface="Arial" charset="0"/>
              <a:cs typeface="Arial" charset="0"/>
            </a:rPr>
            <a:t>развитие</a:t>
          </a:r>
        </a:p>
      </dsp:txBody>
      <dsp:txXfrm>
        <a:off x="2857825" y="19720"/>
        <a:ext cx="1499587" cy="1499587"/>
      </dsp:txXfrm>
    </dsp:sp>
    <dsp:sp modelId="{B1F73835-B915-4D7F-80A4-0C7AEFD8418D}">
      <dsp:nvSpPr>
        <dsp:cNvPr id="0" name=""/>
        <dsp:cNvSpPr/>
      </dsp:nvSpPr>
      <dsp:spPr>
        <a:xfrm rot="20520000">
          <a:off x="4309618" y="2402081"/>
          <a:ext cx="453445" cy="37410"/>
        </a:xfrm>
        <a:custGeom>
          <a:avLst/>
          <a:gdLst/>
          <a:ahLst/>
          <a:cxnLst/>
          <a:rect l="0" t="0" r="0" b="0"/>
          <a:pathLst>
            <a:path>
              <a:moveTo>
                <a:pt x="0" y="18705"/>
              </a:moveTo>
              <a:lnTo>
                <a:pt x="453445" y="18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0520000">
        <a:off x="4525005" y="2409450"/>
        <a:ext cx="22672" cy="22672"/>
      </dsp:txXfrm>
    </dsp:sp>
    <dsp:sp modelId="{B89EA0D6-0C48-4969-89AB-DB0ADD341656}">
      <dsp:nvSpPr>
        <dsp:cNvPr id="0" name=""/>
        <dsp:cNvSpPr/>
      </dsp:nvSpPr>
      <dsp:spPr>
        <a:xfrm>
          <a:off x="4715270" y="1369233"/>
          <a:ext cx="1499587" cy="14995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effectLst/>
              <a:latin typeface="Arial" charset="0"/>
              <a:cs typeface="Arial" charset="0"/>
            </a:rPr>
            <a:t>Познавательное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effectLst/>
              <a:latin typeface="Arial" charset="0"/>
              <a:cs typeface="Arial" charset="0"/>
            </a:rPr>
            <a:t> развитие</a:t>
          </a:r>
          <a:endParaRPr kumimoji="0" lang="ru-RU" sz="900" b="1" i="0" u="none" strike="noStrike" kern="1200" cap="none" normalizeH="0" baseline="0" dirty="0" smtClean="0">
            <a:ln/>
            <a:effectLst/>
            <a:latin typeface="Arial" charset="0"/>
            <a:cs typeface="Arial" charset="0"/>
          </a:endParaRPr>
        </a:p>
      </dsp:txBody>
      <dsp:txXfrm>
        <a:off x="4715270" y="1369233"/>
        <a:ext cx="1499587" cy="1499587"/>
      </dsp:txXfrm>
    </dsp:sp>
    <dsp:sp modelId="{FA0CE66F-562E-4446-A6EF-5C2F52E44756}">
      <dsp:nvSpPr>
        <dsp:cNvPr id="0" name=""/>
        <dsp:cNvSpPr/>
      </dsp:nvSpPr>
      <dsp:spPr>
        <a:xfrm rot="3240000">
          <a:off x="3954878" y="3493860"/>
          <a:ext cx="453445" cy="37410"/>
        </a:xfrm>
        <a:custGeom>
          <a:avLst/>
          <a:gdLst/>
          <a:ahLst/>
          <a:cxnLst/>
          <a:rect l="0" t="0" r="0" b="0"/>
          <a:pathLst>
            <a:path>
              <a:moveTo>
                <a:pt x="0" y="18705"/>
              </a:moveTo>
              <a:lnTo>
                <a:pt x="453445" y="18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3240000">
        <a:off x="4170264" y="3501229"/>
        <a:ext cx="22672" cy="22672"/>
      </dsp:txXfrm>
    </dsp:sp>
    <dsp:sp modelId="{26A2FD36-4163-4F5B-B9A1-243B324EF035}">
      <dsp:nvSpPr>
        <dsp:cNvPr id="0" name=""/>
        <dsp:cNvSpPr/>
      </dsp:nvSpPr>
      <dsp:spPr>
        <a:xfrm>
          <a:off x="4005789" y="3552790"/>
          <a:ext cx="1499587" cy="14995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effectLst/>
              <a:latin typeface="Arial" charset="0"/>
              <a:cs typeface="Arial" charset="0"/>
            </a:rPr>
            <a:t>Физическое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effectLst/>
              <a:latin typeface="Arial" charset="0"/>
              <a:cs typeface="Arial" charset="0"/>
            </a:rPr>
            <a:t>развитие</a:t>
          </a:r>
          <a:endParaRPr kumimoji="0" lang="ru-RU" sz="900" b="1" i="0" u="none" strike="noStrike" kern="1200" cap="none" normalizeH="0" baseline="0" dirty="0" smtClean="0">
            <a:ln/>
            <a:effectLst/>
            <a:latin typeface="Arial" charset="0"/>
            <a:cs typeface="Arial" charset="0"/>
          </a:endParaRPr>
        </a:p>
      </dsp:txBody>
      <dsp:txXfrm>
        <a:off x="4005789" y="3552790"/>
        <a:ext cx="1499587" cy="1499587"/>
      </dsp:txXfrm>
    </dsp:sp>
    <dsp:sp modelId="{38712E66-E309-498F-8D21-0FB82E82987E}">
      <dsp:nvSpPr>
        <dsp:cNvPr id="0" name=""/>
        <dsp:cNvSpPr/>
      </dsp:nvSpPr>
      <dsp:spPr>
        <a:xfrm rot="7560000">
          <a:off x="2806914" y="3493860"/>
          <a:ext cx="453445" cy="37410"/>
        </a:xfrm>
        <a:custGeom>
          <a:avLst/>
          <a:gdLst/>
          <a:ahLst/>
          <a:cxnLst/>
          <a:rect l="0" t="0" r="0" b="0"/>
          <a:pathLst>
            <a:path>
              <a:moveTo>
                <a:pt x="0" y="18705"/>
              </a:moveTo>
              <a:lnTo>
                <a:pt x="453445" y="18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7560000">
        <a:off x="3022300" y="3501229"/>
        <a:ext cx="22672" cy="22672"/>
      </dsp:txXfrm>
    </dsp:sp>
    <dsp:sp modelId="{84278247-5614-494C-AD12-2A4DA54966ED}">
      <dsp:nvSpPr>
        <dsp:cNvPr id="0" name=""/>
        <dsp:cNvSpPr/>
      </dsp:nvSpPr>
      <dsp:spPr>
        <a:xfrm>
          <a:off x="1709861" y="3552790"/>
          <a:ext cx="1499587" cy="14995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effectLst/>
              <a:latin typeface="Arial" charset="0"/>
              <a:cs typeface="Arial" charset="0"/>
            </a:rPr>
            <a:t>Художественно-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effectLst/>
              <a:latin typeface="Arial" charset="0"/>
              <a:cs typeface="Arial" charset="0"/>
            </a:rPr>
            <a:t>Эстетическое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effectLst/>
              <a:latin typeface="Arial" charset="0"/>
              <a:cs typeface="Arial" charset="0"/>
            </a:rPr>
            <a:t>развитие</a:t>
          </a:r>
          <a:endParaRPr kumimoji="0" lang="ru-RU" sz="900" b="1" i="0" u="none" strike="noStrike" kern="1200" cap="none" normalizeH="0" baseline="0" dirty="0" smtClean="0">
            <a:ln/>
            <a:effectLst/>
            <a:latin typeface="Arial" charset="0"/>
            <a:cs typeface="Arial" charset="0"/>
          </a:endParaRPr>
        </a:p>
      </dsp:txBody>
      <dsp:txXfrm>
        <a:off x="1709861" y="3552790"/>
        <a:ext cx="1499587" cy="1499587"/>
      </dsp:txXfrm>
    </dsp:sp>
    <dsp:sp modelId="{DBA7CE63-5B99-4A39-970B-02EEF1B9A784}">
      <dsp:nvSpPr>
        <dsp:cNvPr id="0" name=""/>
        <dsp:cNvSpPr/>
      </dsp:nvSpPr>
      <dsp:spPr>
        <a:xfrm rot="11880000">
          <a:off x="2452173" y="2402081"/>
          <a:ext cx="453445" cy="37410"/>
        </a:xfrm>
        <a:custGeom>
          <a:avLst/>
          <a:gdLst/>
          <a:ahLst/>
          <a:cxnLst/>
          <a:rect l="0" t="0" r="0" b="0"/>
          <a:pathLst>
            <a:path>
              <a:moveTo>
                <a:pt x="0" y="18705"/>
              </a:moveTo>
              <a:lnTo>
                <a:pt x="453445" y="18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1880000">
        <a:off x="2667560" y="2409450"/>
        <a:ext cx="22672" cy="22672"/>
      </dsp:txXfrm>
    </dsp:sp>
    <dsp:sp modelId="{81F4E682-9147-4B70-8542-4C8CE10CA9CE}">
      <dsp:nvSpPr>
        <dsp:cNvPr id="0" name=""/>
        <dsp:cNvSpPr/>
      </dsp:nvSpPr>
      <dsp:spPr>
        <a:xfrm>
          <a:off x="1000380" y="1369233"/>
          <a:ext cx="1499587" cy="14995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effectLst/>
              <a:latin typeface="Arial" charset="0"/>
              <a:cs typeface="Arial" charset="0"/>
            </a:rPr>
            <a:t>Речевое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effectLst/>
              <a:latin typeface="Arial" charset="0"/>
              <a:cs typeface="Arial" charset="0"/>
            </a:rPr>
            <a:t>развитие</a:t>
          </a:r>
          <a:endParaRPr kumimoji="0" lang="ru-RU" sz="900" b="1" i="0" u="none" strike="noStrike" kern="1200" cap="none" normalizeH="0" baseline="0" dirty="0" smtClean="0">
            <a:ln/>
            <a:effectLst/>
            <a:latin typeface="Arial" charset="0"/>
            <a:cs typeface="Arial" charset="0"/>
          </a:endParaRPr>
        </a:p>
      </dsp:txBody>
      <dsp:txXfrm>
        <a:off x="1000380" y="1369233"/>
        <a:ext cx="1499587" cy="149958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06.04.2018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9058" y="285728"/>
            <a:ext cx="4896544" cy="2448272"/>
          </a:xfrm>
        </p:spPr>
        <p:txBody>
          <a:bodyPr>
            <a:noAutofit/>
            <a:scene3d>
              <a:camera prst="orthographicFront"/>
              <a:lightRig rig="flat" dir="tl">
                <a:rot lat="0" lon="0" rev="6600000"/>
              </a:lightRig>
            </a:scene3d>
            <a:sp3d extrusionH="31750" contourW="12700">
              <a:bevelT w="63500" h="57150"/>
              <a:contourClr>
                <a:schemeClr val="accent2">
                  <a:shade val="75000"/>
                </a:schemeClr>
              </a:contourClr>
            </a:sp3d>
          </a:bodyPr>
          <a:lstStyle/>
          <a:p>
            <a:r>
              <a:rPr lang="ru-RU" sz="4800" dirty="0" smtClean="0">
                <a:ln w="11430"/>
                <a:solidFill>
                  <a:srgbClr val="CC0066"/>
                </a:solidFill>
                <a:effectLst>
                  <a:outerShdw blurRad="50800" dist="39000" dir="5460000" algn="tl">
                    <a:srgbClr val="000000">
                      <a:alpha val="38000"/>
                    </a:srgbClr>
                  </a:outerShdw>
                </a:effectLst>
                <a:latin typeface="SkazkaForSerge" pitchFamily="18" charset="0"/>
              </a:rPr>
              <a:t>«Сказки – добрые друзья»</a:t>
            </a:r>
            <a:endParaRPr lang="ru-RU" sz="6000" b="1" dirty="0">
              <a:ln w="11430"/>
              <a:solidFill>
                <a:srgbClr val="CC0066"/>
              </a:solidFill>
              <a:effectLst>
                <a:outerShdw blurRad="50800" dist="39000" dir="5460000" algn="tl">
                  <a:srgbClr val="000000">
                    <a:alpha val="38000"/>
                  </a:srgbClr>
                </a:outerShdw>
              </a:effectLst>
              <a:latin typeface="SkazkaForSerge" pitchFamily="18" charset="0"/>
            </a:endParaRPr>
          </a:p>
        </p:txBody>
      </p:sp>
      <p:sp>
        <p:nvSpPr>
          <p:cNvPr id="3" name="Подзаголовок 2"/>
          <p:cNvSpPr>
            <a:spLocks noGrp="1"/>
          </p:cNvSpPr>
          <p:nvPr>
            <p:ph type="subTitle" idx="1"/>
          </p:nvPr>
        </p:nvSpPr>
        <p:spPr>
          <a:xfrm>
            <a:off x="5220072" y="3861048"/>
            <a:ext cx="4320480" cy="1728192"/>
          </a:xfrm>
        </p:spPr>
        <p:txBody>
          <a:bodyPr>
            <a:noAutofit/>
          </a:bodyPr>
          <a:lstStyle/>
          <a:p>
            <a:pPr algn="l"/>
            <a:r>
              <a:rPr lang="ru-RU" sz="2400" b="1" dirty="0" smtClean="0">
                <a:solidFill>
                  <a:schemeClr val="tx1"/>
                </a:solidFill>
                <a:latin typeface="Times New Roman" pitchFamily="18" charset="0"/>
                <a:cs typeface="Times New Roman" pitchFamily="18" charset="0"/>
              </a:rPr>
              <a:t>Выполнила воспитатель:</a:t>
            </a:r>
          </a:p>
          <a:p>
            <a:pPr algn="l"/>
            <a:r>
              <a:rPr lang="ru-RU" sz="2400" b="1" dirty="0" smtClean="0">
                <a:solidFill>
                  <a:schemeClr val="tx1"/>
                </a:solidFill>
                <a:latin typeface="Times New Roman" pitchFamily="18" charset="0"/>
                <a:cs typeface="Times New Roman" pitchFamily="18" charset="0"/>
              </a:rPr>
              <a:t>Яшина Анна Артёмовна </a:t>
            </a:r>
          </a:p>
          <a:p>
            <a:pPr algn="l"/>
            <a:r>
              <a:rPr lang="ru-RU" sz="2400" b="1" dirty="0" smtClean="0">
                <a:solidFill>
                  <a:schemeClr val="tx1"/>
                </a:solidFill>
                <a:latin typeface="Times New Roman" pitchFamily="18" charset="0"/>
                <a:cs typeface="Times New Roman" pitchFamily="18" charset="0"/>
              </a:rPr>
              <a:t>МБДОУ«Детский сад «Сказка» с. Сергеевк</a:t>
            </a:r>
            <a:r>
              <a:rPr lang="ru-RU" sz="2400" dirty="0" smtClean="0">
                <a:solidFill>
                  <a:schemeClr val="tx1"/>
                </a:solidFill>
                <a:latin typeface="Times New Roman" pitchFamily="18" charset="0"/>
                <a:cs typeface="Times New Roman" pitchFamily="18" charset="0"/>
              </a:rPr>
              <a:t>а</a:t>
            </a:r>
          </a:p>
          <a:p>
            <a:pPr>
              <a:spcBef>
                <a:spcPts val="0"/>
              </a:spcBef>
            </a:pPr>
            <a:endParaRPr lang="ru-RU" sz="2200" dirty="0">
              <a:solidFill>
                <a:schemeClr val="tx1"/>
              </a:solidFill>
              <a:latin typeface="SkazkaForSerge" pitchFamily="18" charset="0"/>
            </a:endParaRPr>
          </a:p>
        </p:txBody>
      </p:sp>
    </p:spTree>
    <p:extLst>
      <p:ext uri="{BB962C8B-B14F-4D97-AF65-F5344CB8AC3E}">
        <p14:creationId xmlns:p14="http://schemas.microsoft.com/office/powerpoint/2010/main" xmlns="" val="783551176"/>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1142984"/>
            <a:ext cx="8001056" cy="3785652"/>
          </a:xfrm>
          <a:prstGeom prst="rect">
            <a:avLst/>
          </a:prstGeom>
        </p:spPr>
        <p:txBody>
          <a:bodyPr wrap="square">
            <a:spAutoFit/>
          </a:bodyPr>
          <a:lstStyle/>
          <a:p>
            <a:pPr algn="ctr"/>
            <a:r>
              <a:rPr lang="ru-RU"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Дорогие коллеги, </a:t>
            </a:r>
          </a:p>
          <a:p>
            <a:pPr algn="ctr"/>
            <a:r>
              <a:rPr lang="ru-RU"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желаем Вам творческих успехов </a:t>
            </a:r>
          </a:p>
          <a:p>
            <a:pPr algn="ctr"/>
            <a:r>
              <a:rPr lang="ru-RU"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Спасибо за внимание! </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916293846"/>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589640" cy="720080"/>
          </a:xfrm>
        </p:spPr>
        <p:txBody>
          <a:bodyPr>
            <a:normAutofit fontScale="90000"/>
          </a:bodyPr>
          <a:lstStyle/>
          <a:p>
            <a:r>
              <a:rPr lang="ru-RU" dirty="0" smtClean="0">
                <a:solidFill>
                  <a:srgbClr val="C00000"/>
                </a:solidFill>
                <a:effectLst>
                  <a:outerShdw blurRad="38100" dist="38100" dir="2700000" algn="tl">
                    <a:srgbClr val="000000">
                      <a:alpha val="43137"/>
                    </a:srgbClr>
                  </a:outerShdw>
                </a:effectLst>
              </a:rPr>
              <a:t>Актуальность</a:t>
            </a:r>
            <a:endParaRPr lang="ru-RU"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85720" y="642918"/>
            <a:ext cx="8496944" cy="3120384"/>
          </a:xfrm>
        </p:spPr>
        <p:txBody>
          <a:bodyPr>
            <a:noAutofit/>
          </a:bodyPr>
          <a:lstStyle/>
          <a:p>
            <a:pPr marL="0" indent="0">
              <a:buNone/>
            </a:pPr>
            <a:r>
              <a:rPr lang="ru-RU" sz="2400" b="1" dirty="0" smtClean="0"/>
              <a:t> В духовно-нравственном воспитании ребенка немаловажную роль играют сказки.</a:t>
            </a:r>
            <a:r>
              <a:rPr lang="ru-RU" sz="2400" dirty="0" smtClean="0"/>
              <a:t> </a:t>
            </a:r>
            <a:r>
              <a:rPr lang="ru-RU" sz="2400" b="1" dirty="0" smtClean="0"/>
              <a:t>Так как сказки учат основным нравственным понятиям: добро и зло, любить свою семью, уважать старших, заботиться о младших и т. д. Детские сказки расширяют словарный запас малыша, помогают правильно строить диалог, развивать связную логическую речь, развитие связной речи является центральной задачей речевого воспитания детей. Рано или поздно народное творчество становится другом каждому читающему человеку и задача взрослых познакомить с ним ребенка как можно раньше. Театрализованная деятельность вносит разнообразие в жизнь ребенка в детском саду, дарит ему радость и является одним из самых эффективных способов воздействия на ребенка, в котором наиболее ярко проявляется принцип обучения: учить играя.</a:t>
            </a:r>
            <a:endParaRPr lang="ru-RU" sz="2400" dirty="0"/>
          </a:p>
        </p:txBody>
      </p:sp>
    </p:spTree>
    <p:extLst>
      <p:ext uri="{BB962C8B-B14F-4D97-AF65-F5344CB8AC3E}">
        <p14:creationId xmlns:p14="http://schemas.microsoft.com/office/powerpoint/2010/main" xmlns="" val="676597825"/>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00034" y="0"/>
            <a:ext cx="8229600" cy="1143000"/>
          </a:xfrm>
        </p:spPr>
        <p:txBody>
          <a:bodyPr/>
          <a:lstStyle/>
          <a:p>
            <a:r>
              <a:rPr lang="ru-RU" u="sng" dirty="0" smtClean="0">
                <a:solidFill>
                  <a:srgbClr val="FF0000"/>
                </a:solidFill>
              </a:rPr>
              <a:t>Нравственный урок</a:t>
            </a:r>
            <a:r>
              <a:rPr lang="ru-RU" dirty="0" smtClean="0">
                <a:solidFill>
                  <a:srgbClr val="FF0000"/>
                </a:solidFill>
              </a:rPr>
              <a:t>. </a:t>
            </a:r>
            <a:endParaRPr lang="ru-RU" dirty="0">
              <a:solidFill>
                <a:srgbClr val="FF0000"/>
              </a:solidFill>
            </a:endParaRPr>
          </a:p>
        </p:txBody>
      </p:sp>
      <p:sp>
        <p:nvSpPr>
          <p:cNvPr id="7" name="Содержимое 6"/>
          <p:cNvSpPr>
            <a:spLocks noGrp="1"/>
          </p:cNvSpPr>
          <p:nvPr>
            <p:ph idx="1"/>
          </p:nvPr>
        </p:nvSpPr>
        <p:spPr>
          <a:xfrm>
            <a:off x="285720" y="1071546"/>
            <a:ext cx="8472518" cy="4525963"/>
          </a:xfrm>
        </p:spPr>
        <p:txBody>
          <a:bodyPr>
            <a:normAutofit fontScale="70000" lnSpcReduction="20000"/>
          </a:bodyPr>
          <a:lstStyle/>
          <a:p>
            <a:pPr lvl="0">
              <a:buNone/>
            </a:pPr>
            <a:r>
              <a:rPr lang="ru-RU" dirty="0" smtClean="0"/>
              <a:t>     Его можно выразить пословицей или поговоркой, или кратким, но ёмким высказыванием. Например, нравственный урок сказки «Рукавичка» - «В тесноте да не в обиде». Это один из вариантов, с которым вполне можно согласиться. Но можно и ввести противоречие: да, не в обиде, но ведь в ущерб кому-то? Всё внимание взрослых и детей приковано к рукавичке и её обитателям. А все забыли про деда, который зимой остался без рукавички. Значит, можно добавить к основному нравственному уроку ещё один -  «Не надо терять свои вещи». Можно рассмотреть различные стороны случая: кому хорошо в этой ситуации, а кому плохо? А может, и не так страшно это для деда? Баба свяжет ему новые рукавички и он будет их беречь.</a:t>
            </a:r>
          </a:p>
          <a:p>
            <a:pPr lvl="0">
              <a:buNone/>
            </a:pPr>
            <a:r>
              <a:rPr lang="ru-RU" b="1" dirty="0" smtClean="0"/>
              <a:t>     Воспитание добрых чувств.</a:t>
            </a:r>
            <a:r>
              <a:rPr lang="ru-RU" dirty="0" smtClean="0"/>
              <a:t> Раздел вытекает из нравственного урока. Как и за что можно пожалеть дедушку? А обитателей рукавички? Что бы  вы придумали, если бы оказались в этой сказке? Чем бы помогли героям?</a:t>
            </a:r>
          </a:p>
          <a:p>
            <a:endParaRPr lang="ru-RU"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solidFill>
                  <a:srgbClr val="FF0000"/>
                </a:solidFill>
              </a:rPr>
              <a:t>Основная цель кружка:</a:t>
            </a:r>
            <a:endParaRPr lang="ru-RU" dirty="0"/>
          </a:p>
        </p:txBody>
      </p:sp>
      <p:sp>
        <p:nvSpPr>
          <p:cNvPr id="3" name="Прямоугольник 2"/>
          <p:cNvSpPr/>
          <p:nvPr/>
        </p:nvSpPr>
        <p:spPr>
          <a:xfrm>
            <a:off x="285720" y="1214422"/>
            <a:ext cx="8429684" cy="3662541"/>
          </a:xfrm>
          <a:prstGeom prst="rect">
            <a:avLst/>
          </a:prstGeom>
        </p:spPr>
        <p:txBody>
          <a:bodyPr wrap="square">
            <a:spAutoFit/>
          </a:bodyPr>
          <a:lstStyle/>
          <a:p>
            <a:pPr>
              <a:buFont typeface="Wingdings" pitchFamily="2" charset="2"/>
              <a:buChar char="§"/>
            </a:pPr>
            <a:r>
              <a:rPr lang="ru-RU" sz="2800" dirty="0" smtClean="0">
                <a:solidFill>
                  <a:srgbClr val="7030A0"/>
                </a:solidFill>
                <a:latin typeface="+mj-lt"/>
                <a:cs typeface="DilleniaUPC" pitchFamily="18" charset="-34"/>
              </a:rPr>
              <a:t>Формировать у детей ценностное отношение к жизни, обеспечивающее устойчивое и гармоничное развитие личности через народную сказку. </a:t>
            </a:r>
          </a:p>
          <a:p>
            <a:pPr>
              <a:buFont typeface="Wingdings" pitchFamily="2" charset="2"/>
              <a:buChar char="§"/>
            </a:pPr>
            <a:r>
              <a:rPr lang="ru-RU" sz="2800" dirty="0" smtClean="0">
                <a:solidFill>
                  <a:srgbClr val="7030A0"/>
                </a:solidFill>
                <a:latin typeface="+mj-lt"/>
                <a:cs typeface="DilleniaUPC" pitchFamily="18" charset="-34"/>
              </a:rPr>
              <a:t>Повышать интерес  детей к работе с книгой и дополнительное развитие их познавательных и</a:t>
            </a:r>
          </a:p>
          <a:p>
            <a:r>
              <a:rPr lang="ru-RU" sz="2800" dirty="0" smtClean="0">
                <a:solidFill>
                  <a:srgbClr val="7030A0"/>
                </a:solidFill>
                <a:latin typeface="+mj-lt"/>
                <a:cs typeface="DilleniaUPC" pitchFamily="18" charset="-34"/>
              </a:rPr>
              <a:t> речевых умений на материале</a:t>
            </a:r>
          </a:p>
          <a:p>
            <a:r>
              <a:rPr lang="ru-RU" sz="2800" dirty="0" smtClean="0">
                <a:solidFill>
                  <a:srgbClr val="7030A0"/>
                </a:solidFill>
                <a:latin typeface="+mj-lt"/>
                <a:cs typeface="DilleniaUPC" pitchFamily="18" charset="-34"/>
              </a:rPr>
              <a:t>любимых сказок. </a:t>
            </a:r>
          </a:p>
          <a:p>
            <a:endParaRPr lang="ru-RU" sz="3600" dirty="0">
              <a:solidFill>
                <a:srgbClr val="7030A0"/>
              </a:solidFill>
              <a:latin typeface="+mj-lt"/>
              <a:cs typeface="DilleniaUPC" pitchFamily="18" charset="-34"/>
            </a:endParaRPr>
          </a:p>
        </p:txBody>
      </p:sp>
      <p:pic>
        <p:nvPicPr>
          <p:cNvPr id="7170" name="Picture 2" descr="https://encrypted-tbn1.gstatic.com/images?q=tbn:ANd9GcSQccW_3UHGiIohs7aaGziOnU0XZVf0_eQiGZTxeatmWDn-MgrX"/>
          <p:cNvPicPr>
            <a:picLocks noChangeAspect="1" noChangeArrowheads="1"/>
          </p:cNvPicPr>
          <p:nvPr/>
        </p:nvPicPr>
        <p:blipFill>
          <a:blip r:embed="rId2" cstate="print"/>
          <a:srcRect/>
          <a:stretch>
            <a:fillRect/>
          </a:stretch>
        </p:blipFill>
        <p:spPr bwMode="auto">
          <a:xfrm>
            <a:off x="5286380" y="3357562"/>
            <a:ext cx="3586172" cy="33103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b="1" i="1" dirty="0" smtClean="0">
                <a:solidFill>
                  <a:srgbClr val="FF0066"/>
                </a:solidFill>
                <a:latin typeface="Times New Roman" pitchFamily="18" charset="0"/>
              </a:rPr>
              <a:t>Задачи кружка:</a:t>
            </a:r>
            <a:br>
              <a:rPr lang="ru-RU" b="1" i="1" dirty="0" smtClean="0">
                <a:solidFill>
                  <a:srgbClr val="FF0066"/>
                </a:solidFill>
                <a:latin typeface="Times New Roman" pitchFamily="18" charset="0"/>
              </a:rPr>
            </a:br>
            <a:endParaRPr lang="ru-RU" dirty="0"/>
          </a:p>
        </p:txBody>
      </p:sp>
      <p:sp>
        <p:nvSpPr>
          <p:cNvPr id="3" name="Прямоугольник 2"/>
          <p:cNvSpPr/>
          <p:nvPr/>
        </p:nvSpPr>
        <p:spPr>
          <a:xfrm>
            <a:off x="285720" y="642918"/>
            <a:ext cx="8572560" cy="5909310"/>
          </a:xfrm>
          <a:prstGeom prst="rect">
            <a:avLst/>
          </a:prstGeom>
        </p:spPr>
        <p:txBody>
          <a:bodyPr wrap="square">
            <a:spAutoFit/>
          </a:bodyPr>
          <a:lstStyle/>
          <a:p>
            <a:pPr marL="342900" indent="-342900" algn="ctr"/>
            <a:r>
              <a:rPr lang="ru-RU" sz="2400" b="1" dirty="0" smtClean="0"/>
              <a:t>Образовательные:</a:t>
            </a:r>
          </a:p>
          <a:p>
            <a:pPr marL="342900" indent="-342900" algn="ctr"/>
            <a:r>
              <a:rPr lang="ru-RU" dirty="0" smtClean="0"/>
              <a:t>Создать необходимые условия для знакомства детей со сказками.</a:t>
            </a:r>
          </a:p>
          <a:p>
            <a:pPr marL="342900" indent="-342900" algn="ctr"/>
            <a:r>
              <a:rPr lang="ru-RU" dirty="0" smtClean="0"/>
              <a:t>Развивать познавательные способности ребёнка: любознательность, творческое воображение, память, фантазию.</a:t>
            </a:r>
          </a:p>
          <a:p>
            <a:pPr marL="342900" indent="-342900" algn="ctr"/>
            <a:r>
              <a:rPr lang="ru-RU" dirty="0" smtClean="0"/>
              <a:t>Развивать звуковую культуру речи, обогащать словарь.</a:t>
            </a:r>
          </a:p>
          <a:p>
            <a:pPr marL="342900" indent="-342900" algn="ctr"/>
            <a:r>
              <a:rPr lang="ru-RU" dirty="0" smtClean="0"/>
              <a:t>Формировать, понимать эмоциональное состояние героев сказок и свое собственное.</a:t>
            </a:r>
          </a:p>
          <a:p>
            <a:pPr marL="342900" indent="-342900" algn="ctr"/>
            <a:r>
              <a:rPr lang="ru-RU" dirty="0" smtClean="0"/>
              <a:t>Сформировать желание быть похожими на положительных героев.</a:t>
            </a:r>
          </a:p>
          <a:p>
            <a:pPr marL="342900" indent="-342900" algn="ctr"/>
            <a:r>
              <a:rPr lang="ru-RU" dirty="0" smtClean="0"/>
              <a:t>Закладывать основы нравственности, воспитывать моральные ценности.</a:t>
            </a:r>
          </a:p>
          <a:p>
            <a:pPr marL="342900" indent="-342900" algn="ctr"/>
            <a:r>
              <a:rPr lang="ru-RU" sz="2400" b="1" i="1" dirty="0" smtClean="0"/>
              <a:t>Развивающие:</a:t>
            </a:r>
          </a:p>
          <a:p>
            <a:pPr marL="342900" indent="-342900" algn="ctr"/>
            <a:r>
              <a:rPr lang="ru-RU" dirty="0" smtClean="0"/>
              <a:t>Развивать личностно-смысловую сферу (отношение к действительности).</a:t>
            </a:r>
          </a:p>
          <a:p>
            <a:pPr marL="342900" indent="-342900" algn="ctr"/>
            <a:r>
              <a:rPr lang="ru-RU" dirty="0" smtClean="0"/>
              <a:t>Развивать групповую сплоченность, самооценку детей.</a:t>
            </a:r>
          </a:p>
          <a:p>
            <a:pPr marL="342900" indent="-342900" algn="ctr"/>
            <a:r>
              <a:rPr lang="ru-RU" dirty="0" smtClean="0"/>
              <a:t>При помощи сказочных произведений бороться с различными детскими недугами. Посредством </a:t>
            </a:r>
            <a:r>
              <a:rPr lang="ru-RU" dirty="0" err="1" smtClean="0"/>
              <a:t>сказкотерапии</a:t>
            </a:r>
            <a:r>
              <a:rPr lang="ru-RU" dirty="0" smtClean="0"/>
              <a:t>  работать с агрессивными, застенчивыми детьми.</a:t>
            </a:r>
          </a:p>
          <a:p>
            <a:pPr marL="342900" indent="-342900" algn="ctr">
              <a:buFont typeface="Wingdings" pitchFamily="2" charset="2"/>
              <a:buNone/>
            </a:pPr>
            <a:r>
              <a:rPr lang="ru-RU" dirty="0" smtClean="0"/>
              <a:t>Развивать творческие способности детей средствами театрального</a:t>
            </a:r>
          </a:p>
          <a:p>
            <a:pPr marL="342900" indent="-342900" algn="ctr">
              <a:buFont typeface="Wingdings" pitchFamily="2" charset="2"/>
              <a:buNone/>
            </a:pPr>
            <a:r>
              <a:rPr lang="ru-RU" dirty="0" smtClean="0"/>
              <a:t>искусства, сделать жизнь дошкольников интересной и содержательной. </a:t>
            </a:r>
          </a:p>
          <a:p>
            <a:pPr marL="342900" indent="-342900" algn="ctr"/>
            <a:r>
              <a:rPr lang="ru-RU" sz="2400" b="1" dirty="0" smtClean="0"/>
              <a:t>Воспитательные:</a:t>
            </a:r>
          </a:p>
          <a:p>
            <a:pPr marL="342900" indent="-342900" algn="ctr"/>
            <a:r>
              <a:rPr lang="ru-RU" dirty="0" smtClean="0"/>
              <a:t>Воспитывать умение отличать сказочные ситуации от реальных.</a:t>
            </a:r>
          </a:p>
          <a:p>
            <a:pPr marL="342900" indent="-342900" algn="ctr"/>
            <a:r>
              <a:rPr lang="ru-RU" dirty="0" smtClean="0"/>
              <a:t>Воспитывать чувство привязанности и любви к своим близким.</a:t>
            </a:r>
          </a:p>
          <a:p>
            <a:pPr marL="342900" indent="-342900" algn="ctr"/>
            <a:r>
              <a:rPr lang="ru-RU" dirty="0" smtClean="0"/>
              <a:t>Воспитывать у детей уважение к самому себе.</a:t>
            </a:r>
          </a:p>
          <a:p>
            <a:pPr marL="342900" indent="-342900" algn="ctr"/>
            <a:r>
              <a:rPr lang="ru-RU" dirty="0" smtClean="0"/>
              <a:t>Побуждать интерес к сказкам.</a:t>
            </a:r>
            <a:endParaRPr lang="ru-RU"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effectLst>
                  <a:outerShdw blurRad="38100" dist="38100" dir="2700000" algn="tl">
                    <a:srgbClr val="C0C0C0"/>
                  </a:outerShdw>
                </a:effectLst>
                <a:cs typeface="Arabic Typesetting" pitchFamily="66" charset="-78"/>
              </a:rPr>
              <a:t>Технологическая  карта  кружка:</a:t>
            </a:r>
            <a:br>
              <a:rPr lang="ru-RU" b="1" dirty="0" smtClean="0">
                <a:solidFill>
                  <a:srgbClr val="FF0000"/>
                </a:solidFill>
                <a:effectLst>
                  <a:outerShdw blurRad="38100" dist="38100" dir="2700000" algn="tl">
                    <a:srgbClr val="C0C0C0"/>
                  </a:outerShdw>
                </a:effectLst>
                <a:cs typeface="Arabic Typesetting" pitchFamily="66" charset="-78"/>
              </a:rPr>
            </a:br>
            <a:endParaRPr lang="ru-RU" dirty="0">
              <a:solidFill>
                <a:srgbClr val="FF0000"/>
              </a:solidFill>
              <a:cs typeface="Arabic Typesetting" pitchFamily="66" charset="-78"/>
            </a:endParaRPr>
          </a:p>
        </p:txBody>
      </p:sp>
      <p:graphicFrame>
        <p:nvGraphicFramePr>
          <p:cNvPr id="4" name="Схема 3"/>
          <p:cNvGraphicFramePr/>
          <p:nvPr/>
        </p:nvGraphicFramePr>
        <p:xfrm>
          <a:off x="1000100" y="1071546"/>
          <a:ext cx="7215238"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b="1" dirty="0" smtClean="0">
                <a:solidFill>
                  <a:srgbClr val="FF0000"/>
                </a:solidFill>
              </a:rPr>
              <a:t>Содержание работы с детьми</a:t>
            </a:r>
            <a:r>
              <a:rPr lang="ru-RU" dirty="0" smtClean="0"/>
              <a:t> </a:t>
            </a:r>
            <a:endParaRPr lang="ru-RU" dirty="0"/>
          </a:p>
        </p:txBody>
      </p:sp>
      <p:sp>
        <p:nvSpPr>
          <p:cNvPr id="4" name="Прямоугольник 3"/>
          <p:cNvSpPr/>
          <p:nvPr/>
        </p:nvSpPr>
        <p:spPr>
          <a:xfrm>
            <a:off x="285720" y="1142984"/>
            <a:ext cx="8643966" cy="4524315"/>
          </a:xfrm>
          <a:prstGeom prst="rect">
            <a:avLst/>
          </a:prstGeom>
        </p:spPr>
        <p:txBody>
          <a:bodyPr wrap="square">
            <a:spAutoFit/>
          </a:bodyPr>
          <a:lstStyle/>
          <a:p>
            <a:pPr>
              <a:buFont typeface="Arial" charset="0"/>
              <a:buNone/>
            </a:pPr>
            <a:r>
              <a:rPr lang="ru-RU" b="1" dirty="0" smtClean="0">
                <a:solidFill>
                  <a:srgbClr val="0000CC"/>
                </a:solidFill>
              </a:rPr>
              <a:t>Чтение разных сказок. Беседы «Сказки -добрые друзья», «Мои любимые сказки». Словесное рисование детьми по прочтении текста</a:t>
            </a:r>
          </a:p>
          <a:p>
            <a:pPr>
              <a:buFont typeface="Arial" charset="0"/>
              <a:buNone/>
            </a:pPr>
            <a:r>
              <a:rPr lang="ru-RU" b="1" dirty="0" smtClean="0">
                <a:solidFill>
                  <a:srgbClr val="0000CC"/>
                </a:solidFill>
              </a:rPr>
              <a:t>характеров героев, обстановки, «интерьера» сказки. </a:t>
            </a:r>
          </a:p>
          <a:p>
            <a:pPr>
              <a:buFont typeface="Arial" charset="0"/>
              <a:buNone/>
            </a:pPr>
            <a:r>
              <a:rPr lang="ru-RU" b="1" dirty="0" smtClean="0">
                <a:solidFill>
                  <a:srgbClr val="0000CC"/>
                </a:solidFill>
              </a:rPr>
              <a:t>Разучивание присказок, поговорок, пословиц о сказках, сказочных</a:t>
            </a:r>
          </a:p>
          <a:p>
            <a:pPr>
              <a:buFont typeface="Arial" charset="0"/>
              <a:buNone/>
            </a:pPr>
            <a:r>
              <a:rPr lang="ru-RU" b="1" dirty="0" smtClean="0">
                <a:solidFill>
                  <a:srgbClr val="0000CC"/>
                </a:solidFill>
              </a:rPr>
              <a:t>героях. </a:t>
            </a:r>
          </a:p>
          <a:p>
            <a:pPr>
              <a:buFont typeface="Arial" charset="0"/>
              <a:buNone/>
            </a:pPr>
            <a:r>
              <a:rPr lang="ru-RU" b="1" dirty="0" smtClean="0">
                <a:solidFill>
                  <a:srgbClr val="0000CC"/>
                </a:solidFill>
              </a:rPr>
              <a:t>Пересказ прочитанных сказок, их </a:t>
            </a:r>
            <a:r>
              <a:rPr lang="ru-RU" b="1" dirty="0" err="1" smtClean="0">
                <a:solidFill>
                  <a:srgbClr val="0000CC"/>
                </a:solidFill>
              </a:rPr>
              <a:t>инсценирование</a:t>
            </a:r>
            <a:r>
              <a:rPr lang="ru-RU" b="1" dirty="0" smtClean="0">
                <a:solidFill>
                  <a:srgbClr val="0000CC"/>
                </a:solidFill>
              </a:rPr>
              <a:t>. </a:t>
            </a:r>
          </a:p>
          <a:p>
            <a:pPr>
              <a:buFont typeface="Arial" charset="0"/>
              <a:buNone/>
            </a:pPr>
            <a:r>
              <a:rPr lang="ru-RU" b="1" dirty="0" smtClean="0">
                <a:solidFill>
                  <a:srgbClr val="0000CC"/>
                </a:solidFill>
              </a:rPr>
              <a:t>Самостоятельное составление сказок. Рассказывание сказок </a:t>
            </a:r>
          </a:p>
          <a:p>
            <a:pPr>
              <a:buFont typeface="Arial" charset="0"/>
              <a:buNone/>
            </a:pPr>
            <a:r>
              <a:rPr lang="ru-RU" b="1" dirty="0" smtClean="0">
                <a:solidFill>
                  <a:srgbClr val="0000CC"/>
                </a:solidFill>
              </a:rPr>
              <a:t>собственного сочинения. Иллюстрирование прочитанных сказок, </a:t>
            </a:r>
          </a:p>
          <a:p>
            <a:pPr>
              <a:buFont typeface="Arial" charset="0"/>
              <a:buNone/>
            </a:pPr>
            <a:r>
              <a:rPr lang="ru-RU" b="1" dirty="0" smtClean="0">
                <a:solidFill>
                  <a:srgbClr val="0000CC"/>
                </a:solidFill>
              </a:rPr>
              <a:t>сказок собственного сочинения. Сопровождение рассматривания </a:t>
            </a:r>
          </a:p>
          <a:p>
            <a:pPr>
              <a:buFont typeface="Arial" charset="0"/>
              <a:buNone/>
            </a:pPr>
            <a:r>
              <a:rPr lang="ru-RU" b="1" dirty="0" smtClean="0">
                <a:solidFill>
                  <a:srgbClr val="0000CC"/>
                </a:solidFill>
              </a:rPr>
              <a:t>готовых работ словесными рассказами и пояснениями. </a:t>
            </a:r>
          </a:p>
          <a:p>
            <a:pPr>
              <a:buFont typeface="Arial" charset="0"/>
              <a:buNone/>
            </a:pPr>
            <a:r>
              <a:rPr lang="ru-RU" b="1" dirty="0" smtClean="0">
                <a:solidFill>
                  <a:srgbClr val="0000CC"/>
                </a:solidFill>
              </a:rPr>
              <a:t>Рассматривание иллюстраций разных художников к сказкам. </a:t>
            </a:r>
          </a:p>
          <a:p>
            <a:pPr>
              <a:buFont typeface="Arial" charset="0"/>
              <a:buNone/>
            </a:pPr>
            <a:r>
              <a:rPr lang="ru-RU" b="1" dirty="0" smtClean="0">
                <a:solidFill>
                  <a:srgbClr val="0000CC"/>
                </a:solidFill>
              </a:rPr>
              <a:t>Загадки о сказках, героях сказок. Викторина по сказкам. </a:t>
            </a:r>
          </a:p>
          <a:p>
            <a:pPr>
              <a:buFont typeface="Arial" charset="0"/>
              <a:buNone/>
            </a:pPr>
            <a:r>
              <a:rPr lang="ru-RU" b="1" dirty="0" smtClean="0">
                <a:solidFill>
                  <a:srgbClr val="0000CC"/>
                </a:solidFill>
              </a:rPr>
              <a:t>Посещение библиотеки, выставки « Мои любимые сказки», </a:t>
            </a:r>
          </a:p>
          <a:p>
            <a:pPr>
              <a:buFont typeface="Arial" charset="0"/>
              <a:buNone/>
            </a:pPr>
            <a:r>
              <a:rPr lang="ru-RU" b="1" dirty="0" smtClean="0">
                <a:solidFill>
                  <a:srgbClr val="0000CC"/>
                </a:solidFill>
              </a:rPr>
              <a:t>знакомство с книгами сказок, имеющихся в книжном уголке группы. </a:t>
            </a:r>
          </a:p>
          <a:p>
            <a:pPr>
              <a:buFont typeface="Arial" charset="0"/>
              <a:buNone/>
            </a:pPr>
            <a:r>
              <a:rPr lang="ru-RU" b="1" dirty="0" smtClean="0">
                <a:solidFill>
                  <a:srgbClr val="0000CC"/>
                </a:solidFill>
              </a:rPr>
              <a:t>Выполнение самостоятельных</a:t>
            </a:r>
          </a:p>
          <a:p>
            <a:pPr>
              <a:buFont typeface="Arial" charset="0"/>
              <a:buNone/>
            </a:pPr>
            <a:r>
              <a:rPr lang="ru-RU" b="1" dirty="0" smtClean="0">
                <a:solidFill>
                  <a:srgbClr val="0000CC"/>
                </a:solidFill>
              </a:rPr>
              <a:t>творческих работ. Драматизации сказок.</a:t>
            </a: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b="1" dirty="0" smtClean="0">
                <a:solidFill>
                  <a:srgbClr val="FF0000"/>
                </a:solidFill>
              </a:rPr>
              <a:t>Материал для кружка</a:t>
            </a:r>
            <a:endParaRPr lang="ru-RU" b="1" dirty="0">
              <a:solidFill>
                <a:srgbClr val="FF0000"/>
              </a:solidFill>
            </a:endParaRPr>
          </a:p>
        </p:txBody>
      </p:sp>
      <p:pic>
        <p:nvPicPr>
          <p:cNvPr id="3073" name="Picture 1" descr="C:\Users\Anna\Desktop\CIMG5158.JPG"/>
          <p:cNvPicPr>
            <a:picLocks noChangeAspect="1" noChangeArrowheads="1"/>
          </p:cNvPicPr>
          <p:nvPr/>
        </p:nvPicPr>
        <p:blipFill>
          <a:blip r:embed="rId2" cstate="print"/>
          <a:srcRect t="8940" r="27669" b="27124"/>
          <a:stretch>
            <a:fillRect/>
          </a:stretch>
        </p:blipFill>
        <p:spPr bwMode="auto">
          <a:xfrm>
            <a:off x="4714876" y="1643050"/>
            <a:ext cx="4000528" cy="4714932"/>
          </a:xfrm>
          <a:prstGeom prst="rect">
            <a:avLst/>
          </a:prstGeom>
          <a:ln>
            <a:noFill/>
          </a:ln>
          <a:effectLst>
            <a:softEdge rad="112500"/>
          </a:effectLst>
        </p:spPr>
      </p:pic>
      <p:pic>
        <p:nvPicPr>
          <p:cNvPr id="3074" name="Picture 2" descr="C:\Users\Anna\Desktop\CIMG5153.JPG"/>
          <p:cNvPicPr>
            <a:picLocks noChangeAspect="1" noChangeArrowheads="1"/>
          </p:cNvPicPr>
          <p:nvPr/>
        </p:nvPicPr>
        <p:blipFill>
          <a:blip r:embed="rId3" cstate="print"/>
          <a:srcRect l="11361" t="9926" b="7303"/>
          <a:stretch>
            <a:fillRect/>
          </a:stretch>
        </p:blipFill>
        <p:spPr bwMode="auto">
          <a:xfrm>
            <a:off x="428596" y="1643050"/>
            <a:ext cx="3901649" cy="4857784"/>
          </a:xfrm>
          <a:prstGeom prst="rect">
            <a:avLst/>
          </a:prstGeom>
          <a:ln>
            <a:noFill/>
          </a:ln>
          <a:effectLst>
            <a:softEdge rad="112500"/>
          </a:effectLst>
        </p:spPr>
      </p:pic>
      <p:sp>
        <p:nvSpPr>
          <p:cNvPr id="5" name="Прямоугольник 4"/>
          <p:cNvSpPr/>
          <p:nvPr/>
        </p:nvSpPr>
        <p:spPr>
          <a:xfrm>
            <a:off x="4929190" y="1214422"/>
            <a:ext cx="3500462" cy="369332"/>
          </a:xfrm>
          <a:prstGeom prst="rect">
            <a:avLst/>
          </a:prstGeom>
        </p:spPr>
        <p:txBody>
          <a:bodyPr wrap="square">
            <a:spAutoFit/>
          </a:bodyPr>
          <a:lstStyle/>
          <a:p>
            <a:pPr algn="ctr"/>
            <a:r>
              <a:rPr lang="ru-RU" b="1" dirty="0" smtClean="0"/>
              <a:t>Наша библиотека</a:t>
            </a:r>
            <a:endParaRPr lang="ru-RU" dirty="0"/>
          </a:p>
        </p:txBody>
      </p:sp>
      <p:sp>
        <p:nvSpPr>
          <p:cNvPr id="6" name="Прямоугольник 5"/>
          <p:cNvSpPr/>
          <p:nvPr/>
        </p:nvSpPr>
        <p:spPr>
          <a:xfrm>
            <a:off x="1357290" y="1142984"/>
            <a:ext cx="2131161" cy="369332"/>
          </a:xfrm>
          <a:prstGeom prst="rect">
            <a:avLst/>
          </a:prstGeom>
        </p:spPr>
        <p:txBody>
          <a:bodyPr wrap="none">
            <a:spAutoFit/>
          </a:bodyPr>
          <a:lstStyle/>
          <a:p>
            <a:r>
              <a:rPr lang="ru-RU" b="1" dirty="0" smtClean="0"/>
              <a:t>Настольный театр</a:t>
            </a:r>
            <a:endParaRPr lang="ru-RU" dirty="0"/>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nna\Desktop\CIMG5155.JPG"/>
          <p:cNvPicPr>
            <a:picLocks noChangeAspect="1" noChangeArrowheads="1"/>
          </p:cNvPicPr>
          <p:nvPr/>
        </p:nvPicPr>
        <p:blipFill>
          <a:blip r:embed="rId2" cstate="print"/>
          <a:srcRect l="11878" b="4976"/>
          <a:stretch>
            <a:fillRect/>
          </a:stretch>
        </p:blipFill>
        <p:spPr bwMode="auto">
          <a:xfrm>
            <a:off x="857224" y="714356"/>
            <a:ext cx="3356629"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5" name="Picture 3" descr="C:\Users\Anna\Desktop\CIMG5156.JPG"/>
          <p:cNvPicPr>
            <a:picLocks noChangeAspect="1" noChangeArrowheads="1"/>
          </p:cNvPicPr>
          <p:nvPr/>
        </p:nvPicPr>
        <p:blipFill>
          <a:blip r:embed="rId3" cstate="print"/>
          <a:srcRect l="1744" t="6977" r="582" b="6977"/>
          <a:stretch>
            <a:fillRect/>
          </a:stretch>
        </p:blipFill>
        <p:spPr bwMode="auto">
          <a:xfrm>
            <a:off x="571472" y="4214794"/>
            <a:ext cx="3571900" cy="2360005"/>
          </a:xfrm>
          <a:prstGeom prst="rect">
            <a:avLst/>
          </a:prstGeom>
          <a:ln>
            <a:noFill/>
          </a:ln>
          <a:effectLst>
            <a:outerShdw blurRad="292100" dist="139700" dir="2700000" algn="tl" rotWithShape="0">
              <a:srgbClr val="333333">
                <a:alpha val="65000"/>
              </a:srgbClr>
            </a:outerShdw>
          </a:effectLst>
        </p:spPr>
      </p:pic>
      <p:pic>
        <p:nvPicPr>
          <p:cNvPr id="23556" name="Picture 4" descr="C:\Users\Anna\Desktop\CIMG5151.JPG"/>
          <p:cNvPicPr>
            <a:picLocks noChangeAspect="1" noChangeArrowheads="1"/>
          </p:cNvPicPr>
          <p:nvPr/>
        </p:nvPicPr>
        <p:blipFill>
          <a:blip r:embed="rId4" cstate="print"/>
          <a:srcRect l="7407" t="1389"/>
          <a:stretch>
            <a:fillRect/>
          </a:stretch>
        </p:blipFill>
        <p:spPr bwMode="auto">
          <a:xfrm>
            <a:off x="5072066" y="1142984"/>
            <a:ext cx="3571868" cy="5072055"/>
          </a:xfrm>
          <a:prstGeom prst="rect">
            <a:avLst/>
          </a:prstGeom>
          <a:ln>
            <a:noFill/>
          </a:ln>
          <a:effectLst>
            <a:softEdge rad="112500"/>
          </a:effectLst>
        </p:spPr>
      </p:pic>
      <p:sp>
        <p:nvSpPr>
          <p:cNvPr id="6" name="Прямоугольник 5"/>
          <p:cNvSpPr/>
          <p:nvPr/>
        </p:nvSpPr>
        <p:spPr>
          <a:xfrm>
            <a:off x="5643570" y="642918"/>
            <a:ext cx="1966757" cy="369332"/>
          </a:xfrm>
          <a:prstGeom prst="rect">
            <a:avLst/>
          </a:prstGeom>
        </p:spPr>
        <p:txBody>
          <a:bodyPr wrap="none">
            <a:spAutoFit/>
          </a:bodyPr>
          <a:lstStyle/>
          <a:p>
            <a:r>
              <a:rPr lang="ru-RU" b="1" dirty="0" smtClean="0"/>
              <a:t>Уголок </a:t>
            </a:r>
            <a:r>
              <a:rPr lang="ru-RU" b="1" dirty="0" err="1" smtClean="0"/>
              <a:t>ряжания</a:t>
            </a:r>
            <a:r>
              <a:rPr lang="ru-RU" b="1" dirty="0" smtClean="0"/>
              <a:t> </a:t>
            </a:r>
            <a:endParaRPr lang="ru-RU" dirty="0"/>
          </a:p>
        </p:txBody>
      </p:sp>
      <p:sp>
        <p:nvSpPr>
          <p:cNvPr id="7" name="Прямоугольник 6"/>
          <p:cNvSpPr/>
          <p:nvPr/>
        </p:nvSpPr>
        <p:spPr>
          <a:xfrm>
            <a:off x="1571604" y="285728"/>
            <a:ext cx="2029210" cy="369332"/>
          </a:xfrm>
          <a:prstGeom prst="rect">
            <a:avLst/>
          </a:prstGeom>
        </p:spPr>
        <p:txBody>
          <a:bodyPr wrap="none">
            <a:spAutoFit/>
          </a:bodyPr>
          <a:lstStyle/>
          <a:p>
            <a:r>
              <a:rPr lang="ru-RU" b="1" dirty="0" smtClean="0"/>
              <a:t>Кукольный театр</a:t>
            </a:r>
            <a:endParaRPr lang="ru-RU" dirty="0"/>
          </a:p>
        </p:txBody>
      </p:sp>
      <p:sp>
        <p:nvSpPr>
          <p:cNvPr id="8" name="Прямоугольник 7"/>
          <p:cNvSpPr/>
          <p:nvPr/>
        </p:nvSpPr>
        <p:spPr>
          <a:xfrm>
            <a:off x="1643042" y="3643314"/>
            <a:ext cx="1619546" cy="369332"/>
          </a:xfrm>
          <a:prstGeom prst="rect">
            <a:avLst/>
          </a:prstGeom>
        </p:spPr>
        <p:txBody>
          <a:bodyPr wrap="none">
            <a:spAutoFit/>
          </a:bodyPr>
          <a:lstStyle/>
          <a:p>
            <a:r>
              <a:rPr lang="ru-RU" b="1" dirty="0" smtClean="0"/>
              <a:t>Маски героев</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521</Words>
  <Application>Microsoft Office PowerPoint</Application>
  <PresentationFormat>Экран (4:3)</PresentationFormat>
  <Paragraphs>73</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SkazkaForSerge</vt:lpstr>
      <vt:lpstr>Times New Roman</vt:lpstr>
      <vt:lpstr>DilleniaUPC</vt:lpstr>
      <vt:lpstr>Wingdings</vt:lpstr>
      <vt:lpstr>Arabic Typesetting</vt:lpstr>
      <vt:lpstr>Тема Office</vt:lpstr>
      <vt:lpstr>«Сказки – добрые друзья»</vt:lpstr>
      <vt:lpstr>Актуальность</vt:lpstr>
      <vt:lpstr>Нравственный урок. </vt:lpstr>
      <vt:lpstr>Основная цель кружка:</vt:lpstr>
      <vt:lpstr>Задачи кружка: </vt:lpstr>
      <vt:lpstr>Технологическая  карта  кружка: </vt:lpstr>
      <vt:lpstr>Содержание работы с детьми </vt:lpstr>
      <vt:lpstr>Материал для кружка</vt:lpstr>
      <vt:lpstr>Слайд 9</vt:lpstr>
      <vt:lpstr>Слайд 10</vt:lpstr>
    </vt:vector>
  </TitlesOfParts>
  <Company>МАОУ лицей №21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Сказочные</dc:title>
  <dc:creator>Ранько Елена</dc:creator>
  <cp:lastModifiedBy>админ</cp:lastModifiedBy>
  <cp:revision>61</cp:revision>
  <dcterms:created xsi:type="dcterms:W3CDTF">2015-04-19T15:51:03Z</dcterms:created>
  <dcterms:modified xsi:type="dcterms:W3CDTF">2018-04-06T11:06:03Z</dcterms:modified>
</cp:coreProperties>
</file>