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5" r:id="rId4"/>
    <p:sldId id="280" r:id="rId5"/>
    <p:sldId id="257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9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A62834-81AD-46DE-8E8D-EF57E7FC7124}" type="datetimeFigureOut">
              <a:rPr lang="ru-RU" smtClean="0"/>
              <a:pPr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1F2DCD9-5D66-46A3-A2B2-69ADAA335B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Составила учитель начальных классов</a:t>
            </a:r>
          </a:p>
          <a:p>
            <a:r>
              <a:rPr lang="ru-RU" dirty="0" smtClean="0"/>
              <a:t>школы 8 вида   Короткая Н.М.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mtClean="0"/>
              <a:t>Составление таблицы</a:t>
            </a:r>
            <a:br>
              <a:rPr lang="ru-RU" b="1" smtClean="0"/>
            </a:br>
            <a:r>
              <a:rPr lang="ru-RU" b="1" smtClean="0"/>
              <a:t> </a:t>
            </a:r>
            <a:r>
              <a:rPr lang="ru-RU" b="1" dirty="0" smtClean="0"/>
              <a:t>умножения на 2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0055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r>
              <a:rPr lang="ru-RU" sz="6500" b="1" dirty="0" smtClean="0"/>
              <a:t>2 + 2 + 2 + 2 + 2 + 2 = </a:t>
            </a:r>
          </a:p>
          <a:p>
            <a:pPr>
              <a:buNone/>
            </a:pPr>
            <a:r>
              <a:rPr lang="ru-RU" sz="6500" b="1" dirty="0" smtClean="0"/>
              <a:t>2 </a:t>
            </a:r>
            <a:r>
              <a:rPr lang="ru-RU" sz="6500" b="1" dirty="0" err="1" smtClean="0"/>
              <a:t>х</a:t>
            </a:r>
            <a:r>
              <a:rPr lang="ru-RU" sz="6500" b="1" dirty="0" smtClean="0"/>
              <a:t> 6 = 12</a:t>
            </a:r>
            <a:endParaRPr lang="ru-RU" sz="65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40160" cy="1873429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260649"/>
            <a:ext cx="1439222" cy="1872208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439222" cy="1872208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60648"/>
            <a:ext cx="1439222" cy="1872208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439222" cy="1872208"/>
          </a:xfrm>
          <a:prstGeom prst="rect">
            <a:avLst/>
          </a:prstGeom>
          <a:noFill/>
        </p:spPr>
      </p:pic>
      <p:pic>
        <p:nvPicPr>
          <p:cNvPr id="9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132856"/>
            <a:ext cx="1440160" cy="187342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7164288" y="4437112"/>
            <a:ext cx="14401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12</a:t>
            </a:r>
            <a:endParaRPr lang="ru-RU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07754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endParaRPr lang="ru-RU" sz="9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3500" b="1" dirty="0" smtClean="0">
                <a:latin typeface="Times New Roman" pitchFamily="18" charset="0"/>
                <a:cs typeface="Times New Roman" pitchFamily="18" charset="0"/>
              </a:rPr>
              <a:t>2 + 2 + 2 + 2 + 2 + 2 + 2 = </a:t>
            </a:r>
            <a:endParaRPr lang="ru-RU" sz="135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135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3500" b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3500" b="1" dirty="0" smtClean="0">
                <a:latin typeface="Times New Roman" pitchFamily="18" charset="0"/>
                <a:cs typeface="Times New Roman" pitchFamily="18" charset="0"/>
              </a:rPr>
              <a:t> 7 = 14</a:t>
            </a:r>
            <a:endParaRPr lang="ru-RU" sz="13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40160" cy="1873429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260649"/>
            <a:ext cx="1439222" cy="1872208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439222" cy="1872208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60648"/>
            <a:ext cx="1439222" cy="1872208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439222" cy="1872208"/>
          </a:xfrm>
          <a:prstGeom prst="rect">
            <a:avLst/>
          </a:prstGeom>
          <a:noFill/>
        </p:spPr>
      </p:pic>
      <p:pic>
        <p:nvPicPr>
          <p:cNvPr id="9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1440160" cy="1873429"/>
          </a:xfrm>
          <a:prstGeom prst="rect">
            <a:avLst/>
          </a:prstGeom>
          <a:noFill/>
        </p:spPr>
      </p:pic>
      <p:pic>
        <p:nvPicPr>
          <p:cNvPr id="10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1439222" cy="187220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308304" y="3933055"/>
            <a:ext cx="12241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14</a:t>
            </a:r>
            <a:endParaRPr lang="ru-RU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005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6500" b="1" dirty="0" smtClean="0"/>
              <a:t>2 + 2 + 2 + 2 + 2 + 2 + 2 + 2 = </a:t>
            </a:r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6500" b="1" dirty="0" smtClean="0"/>
              <a:t>2 </a:t>
            </a:r>
            <a:r>
              <a:rPr lang="ru-RU" sz="6500" b="1" dirty="0" err="1" smtClean="0"/>
              <a:t>х</a:t>
            </a:r>
            <a:r>
              <a:rPr lang="ru-RU" sz="6500" b="1" dirty="0" smtClean="0"/>
              <a:t> 8 = 16</a:t>
            </a:r>
            <a:endParaRPr lang="ru-RU" sz="65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40160" cy="1873429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260649"/>
            <a:ext cx="1439222" cy="1872208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439222" cy="1872208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60648"/>
            <a:ext cx="1439222" cy="1872208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439222" cy="1872208"/>
          </a:xfrm>
          <a:prstGeom prst="rect">
            <a:avLst/>
          </a:prstGeom>
          <a:noFill/>
        </p:spPr>
      </p:pic>
      <p:pic>
        <p:nvPicPr>
          <p:cNvPr id="9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1440160" cy="1873429"/>
          </a:xfrm>
          <a:prstGeom prst="rect">
            <a:avLst/>
          </a:prstGeom>
          <a:noFill/>
        </p:spPr>
      </p:pic>
      <p:pic>
        <p:nvPicPr>
          <p:cNvPr id="10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1439222" cy="1872208"/>
          </a:xfrm>
          <a:prstGeom prst="rect">
            <a:avLst/>
          </a:prstGeom>
          <a:noFill/>
        </p:spPr>
      </p:pic>
      <p:pic>
        <p:nvPicPr>
          <p:cNvPr id="11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276872"/>
            <a:ext cx="1439222" cy="1872208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7452320" y="4077072"/>
            <a:ext cx="11521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  <a:endParaRPr lang="ru-RU" sz="48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964488" cy="5005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6500" b="1" dirty="0" smtClean="0"/>
              <a:t>2 + 2 + 2 + 2 + 2 + 2 + 2 + 2 + 2 = </a:t>
            </a:r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6500" b="1" dirty="0" smtClean="0"/>
              <a:t>2 </a:t>
            </a:r>
            <a:r>
              <a:rPr lang="ru-RU" sz="6500" b="1" dirty="0" err="1" smtClean="0"/>
              <a:t>х</a:t>
            </a:r>
            <a:r>
              <a:rPr lang="ru-RU" sz="6500" b="1" dirty="0" smtClean="0"/>
              <a:t> 9 = 18</a:t>
            </a:r>
            <a:endParaRPr lang="ru-RU" sz="65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40160" cy="1873429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260649"/>
            <a:ext cx="1439222" cy="1872208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439222" cy="1872208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60648"/>
            <a:ext cx="1439222" cy="1872208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439222" cy="1872208"/>
          </a:xfrm>
          <a:prstGeom prst="rect">
            <a:avLst/>
          </a:prstGeom>
          <a:noFill/>
        </p:spPr>
      </p:pic>
      <p:pic>
        <p:nvPicPr>
          <p:cNvPr id="9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1440160" cy="1873429"/>
          </a:xfrm>
          <a:prstGeom prst="rect">
            <a:avLst/>
          </a:prstGeom>
          <a:noFill/>
        </p:spPr>
      </p:pic>
      <p:pic>
        <p:nvPicPr>
          <p:cNvPr id="10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1439222" cy="1872208"/>
          </a:xfrm>
          <a:prstGeom prst="rect">
            <a:avLst/>
          </a:prstGeom>
          <a:noFill/>
        </p:spPr>
      </p:pic>
      <p:pic>
        <p:nvPicPr>
          <p:cNvPr id="11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276872"/>
            <a:ext cx="1439222" cy="1872208"/>
          </a:xfrm>
          <a:prstGeom prst="rect">
            <a:avLst/>
          </a:prstGeom>
          <a:noFill/>
        </p:spPr>
      </p:pic>
      <p:pic>
        <p:nvPicPr>
          <p:cNvPr id="12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276872"/>
            <a:ext cx="1439222" cy="18722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740352" y="4365104"/>
            <a:ext cx="12241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18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4572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6500" b="1" dirty="0" smtClean="0"/>
              <a:t>2 + 2 + 2 + 2 + 2 + 2 + 2 + 2 + 2 + 2 = </a:t>
            </a:r>
          </a:p>
          <a:p>
            <a:pPr>
              <a:buNone/>
            </a:pPr>
            <a:endParaRPr lang="ru-RU" sz="6500" b="1" dirty="0" smtClean="0"/>
          </a:p>
          <a:p>
            <a:pPr>
              <a:buNone/>
            </a:pPr>
            <a:r>
              <a:rPr lang="ru-RU" sz="6500" b="1" dirty="0" smtClean="0"/>
              <a:t>2 </a:t>
            </a:r>
            <a:r>
              <a:rPr lang="ru-RU" sz="6500" b="1" dirty="0" err="1" smtClean="0"/>
              <a:t>х</a:t>
            </a:r>
            <a:r>
              <a:rPr lang="ru-RU" sz="6500" b="1" dirty="0" smtClean="0"/>
              <a:t> 10 = 20</a:t>
            </a:r>
            <a:endParaRPr lang="ru-RU" sz="65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440160" cy="1873429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260649"/>
            <a:ext cx="1439222" cy="1872208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60648"/>
            <a:ext cx="1439222" cy="1872208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60648"/>
            <a:ext cx="1439222" cy="1872208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439222" cy="1872208"/>
          </a:xfrm>
          <a:prstGeom prst="rect">
            <a:avLst/>
          </a:prstGeom>
          <a:noFill/>
        </p:spPr>
      </p:pic>
      <p:pic>
        <p:nvPicPr>
          <p:cNvPr id="9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1440160" cy="1873429"/>
          </a:xfrm>
          <a:prstGeom prst="rect">
            <a:avLst/>
          </a:prstGeom>
          <a:noFill/>
        </p:spPr>
      </p:pic>
      <p:pic>
        <p:nvPicPr>
          <p:cNvPr id="10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1439222" cy="1872208"/>
          </a:xfrm>
          <a:prstGeom prst="rect">
            <a:avLst/>
          </a:prstGeom>
          <a:noFill/>
        </p:spPr>
      </p:pic>
      <p:pic>
        <p:nvPicPr>
          <p:cNvPr id="11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276872"/>
            <a:ext cx="1439222" cy="1872208"/>
          </a:xfrm>
          <a:prstGeom prst="rect">
            <a:avLst/>
          </a:prstGeom>
          <a:noFill/>
        </p:spPr>
      </p:pic>
      <p:pic>
        <p:nvPicPr>
          <p:cNvPr id="12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276872"/>
            <a:ext cx="1439222" cy="1872208"/>
          </a:xfrm>
          <a:prstGeom prst="rect">
            <a:avLst/>
          </a:prstGeom>
          <a:noFill/>
        </p:spPr>
      </p:pic>
      <p:pic>
        <p:nvPicPr>
          <p:cNvPr id="13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276872"/>
            <a:ext cx="1439222" cy="187220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7596336" y="4149080"/>
            <a:ext cx="93610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20</a:t>
            </a:r>
            <a:endParaRPr lang="ru-RU" sz="36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287603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= 2		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= 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 = 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 = 8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= 10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= 12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= 14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 = 16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 = 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2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= 20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0723" name="Picture 3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1741993" cy="2160240"/>
          </a:xfrm>
          <a:prstGeom prst="rect">
            <a:avLst/>
          </a:prstGeom>
          <a:noFill/>
        </p:spPr>
      </p:pic>
      <p:pic>
        <p:nvPicPr>
          <p:cNvPr id="30725" name="Picture 5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1762" y="5013176"/>
            <a:ext cx="1460063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Домашнее  задание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      Стр. 59 №17 (в).</a:t>
            </a:r>
          </a:p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    Учить таблицу на 2.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6613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Спасибо за урок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8674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6984776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  Тема урока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«Составление     таблицы умножения на 2»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8784976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 Таблица «</a:t>
            </a:r>
            <a:r>
              <a:rPr lang="ru-RU" b="1" dirty="0" err="1" smtClean="0"/>
              <a:t>Шульте</a:t>
            </a:r>
            <a:r>
              <a:rPr lang="ru-RU" b="1" dirty="0" smtClean="0"/>
              <a:t>»</a:t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8" y="1268760"/>
          <a:ext cx="8517630" cy="5184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0"/>
                <a:gridCol w="1678862"/>
                <a:gridCol w="1703526"/>
                <a:gridCol w="1703526"/>
                <a:gridCol w="1703526"/>
              </a:tblGrid>
              <a:tr h="1243178"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2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11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13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3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320878"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16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20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10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15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64088"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4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17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19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6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156431"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14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5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18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6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6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12</a:t>
                      </a:r>
                      <a:endParaRPr lang="ru-RU" sz="6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7200" b="1" dirty="0" smtClean="0"/>
              <a:t>2</a:t>
            </a:r>
          </a:p>
          <a:p>
            <a:pPr>
              <a:buNone/>
            </a:pPr>
            <a:r>
              <a:rPr lang="ru-RU" sz="7200" b="1" dirty="0" smtClean="0"/>
              <a:t>2 </a:t>
            </a:r>
            <a:r>
              <a:rPr lang="ru-RU" sz="7200" b="1" dirty="0" err="1" smtClean="0"/>
              <a:t>х</a:t>
            </a:r>
            <a:r>
              <a:rPr lang="ru-RU" sz="7200" b="1" dirty="0" smtClean="0"/>
              <a:t> 1 = 2</a:t>
            </a:r>
            <a:endParaRPr lang="ru-RU" sz="72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6"/>
            <a:ext cx="2247900" cy="292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9772" y="1622099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95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+ 2 =</a:t>
            </a:r>
            <a:endParaRPr lang="ru-RU" sz="7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endParaRPr lang="en-US" sz="7200" b="1" dirty="0" smtClean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2247900" cy="2924176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60648"/>
            <a:ext cx="2247900" cy="292417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479630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5441" y="3501008"/>
            <a:ext cx="85311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88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5085184"/>
            <a:ext cx="460851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88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8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= 4</a:t>
            </a:r>
            <a:endParaRPr lang="ru-RU" sz="88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r>
              <a:rPr lang="ru-RU" sz="8500" b="1" dirty="0" smtClean="0"/>
              <a:t>2 + 2 + 2 </a:t>
            </a:r>
            <a:r>
              <a:rPr lang="ru-RU" sz="7200" b="1" dirty="0" smtClean="0"/>
              <a:t>= </a:t>
            </a:r>
            <a:endParaRPr lang="ru-RU" sz="7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8500" b="1" dirty="0" smtClean="0"/>
              <a:t>2 </a:t>
            </a:r>
            <a:r>
              <a:rPr lang="ru-RU" sz="8500" b="1" dirty="0" err="1" smtClean="0"/>
              <a:t>х</a:t>
            </a:r>
            <a:r>
              <a:rPr lang="ru-RU" sz="8500" b="1" dirty="0" smtClean="0"/>
              <a:t> 3 = 6</a:t>
            </a:r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2247900" cy="2924176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88640"/>
            <a:ext cx="2247900" cy="292417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8640"/>
            <a:ext cx="2247900" cy="29241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364088" y="3717032"/>
            <a:ext cx="64807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7200" b="1" dirty="0" smtClean="0"/>
              <a:t>2 + 2 + 2 + 2 =</a:t>
            </a:r>
            <a:endParaRPr lang="ru-RU" sz="72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b="1" dirty="0" smtClean="0"/>
          </a:p>
          <a:p>
            <a:pPr>
              <a:buNone/>
            </a:pPr>
            <a:r>
              <a:rPr lang="ru-RU" sz="7200" b="1" dirty="0" smtClean="0"/>
              <a:t>2 </a:t>
            </a:r>
            <a:r>
              <a:rPr lang="ru-RU" sz="7200" b="1" dirty="0" err="1" smtClean="0"/>
              <a:t>х</a:t>
            </a:r>
            <a:r>
              <a:rPr lang="ru-RU" sz="7200" b="1" dirty="0" smtClean="0"/>
              <a:t> 4 = 8</a:t>
            </a:r>
            <a:endParaRPr lang="ru-RU" sz="72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2247900" cy="2924176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2656"/>
            <a:ext cx="2247900" cy="292417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32656"/>
            <a:ext cx="2247900" cy="2924176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6100" y="332656"/>
            <a:ext cx="2247900" cy="292417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4479631" y="2967335"/>
            <a:ext cx="18473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4208" y="2967335"/>
            <a:ext cx="8640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72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7200" b="1" dirty="0" smtClean="0"/>
              <a:t>2 + 2 + 2 + 2 + 2 = </a:t>
            </a:r>
            <a:endParaRPr lang="ru-RU" sz="7200" dirty="0" smtClean="0"/>
          </a:p>
          <a:p>
            <a:pPr>
              <a:buNone/>
            </a:pPr>
            <a:r>
              <a:rPr lang="ru-RU" sz="7200" b="1" dirty="0" smtClean="0"/>
              <a:t>2 </a:t>
            </a:r>
            <a:r>
              <a:rPr lang="ru-RU" sz="7200" b="1" dirty="0" err="1" smtClean="0"/>
              <a:t>х</a:t>
            </a:r>
            <a:r>
              <a:rPr lang="ru-RU" sz="7200" b="1" dirty="0" smtClean="0"/>
              <a:t> 5 = 10</a:t>
            </a:r>
            <a:endParaRPr lang="ru-RU" sz="7200" b="1" dirty="0"/>
          </a:p>
        </p:txBody>
      </p:sp>
      <p:pic>
        <p:nvPicPr>
          <p:cNvPr id="102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1660640" cy="2160240"/>
          </a:xfrm>
          <a:prstGeom prst="rect">
            <a:avLst/>
          </a:prstGeom>
          <a:noFill/>
        </p:spPr>
      </p:pic>
      <p:pic>
        <p:nvPicPr>
          <p:cNvPr id="5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980728"/>
            <a:ext cx="1660641" cy="2160241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980728"/>
            <a:ext cx="1605286" cy="2088232"/>
          </a:xfrm>
          <a:prstGeom prst="rect">
            <a:avLst/>
          </a:prstGeom>
          <a:noFill/>
        </p:spPr>
      </p:pic>
      <p:pic>
        <p:nvPicPr>
          <p:cNvPr id="7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980728"/>
            <a:ext cx="1605286" cy="2088232"/>
          </a:xfrm>
          <a:prstGeom prst="rect">
            <a:avLst/>
          </a:prstGeom>
          <a:noFill/>
        </p:spPr>
      </p:pic>
      <p:pic>
        <p:nvPicPr>
          <p:cNvPr id="8" name="Picture 2" descr="Картинки по запросу шарик картин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980728"/>
            <a:ext cx="1605286" cy="208823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308304" y="3429000"/>
            <a:ext cx="15121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862</TotalTime>
  <Words>266</Words>
  <Application>Microsoft Office PowerPoint</Application>
  <PresentationFormat>Экран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Составление таблицы  умножения на 2</vt:lpstr>
      <vt:lpstr>                       Тема урока</vt:lpstr>
      <vt:lpstr>Слайд 3</vt:lpstr>
      <vt:lpstr>             Таблица «Шульте»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   Домашнее  задание</vt:lpstr>
      <vt:lpstr>                  Спасибо за урок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 на 2</dc:title>
  <dc:creator>Faina</dc:creator>
  <cp:lastModifiedBy>Faina</cp:lastModifiedBy>
  <cp:revision>54</cp:revision>
  <dcterms:created xsi:type="dcterms:W3CDTF">2016-11-22T19:41:49Z</dcterms:created>
  <dcterms:modified xsi:type="dcterms:W3CDTF">2018-02-28T20:13:16Z</dcterms:modified>
</cp:coreProperties>
</file>