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2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5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8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6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9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9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5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2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7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0C05-416C-4B5C-BDF1-4A23F3B92F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1E6F-1A28-406B-8780-0FC4D0FCE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2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78060"/>
            <a:ext cx="10515600" cy="4484416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ИГРА-ТРИГГЕР </a:t>
            </a:r>
            <a:br>
              <a:rPr lang="ru-RU" sz="32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ГР. « БУКАШКИ»</a:t>
            </a:r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ГЕОМЕТРИЧЕСКИЕ ФИГУРЫ»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905" y="4562475"/>
            <a:ext cx="10515600" cy="150018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ГАЛИЦКАЯ Е.А.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НАЗОВИТЕ, КАКАЯ ФИГУРА ЛИШНЯЯ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29" y="1690687"/>
            <a:ext cx="2008661" cy="2099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31" y="4366445"/>
            <a:ext cx="1707995" cy="1794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65" y="1690687"/>
            <a:ext cx="2008661" cy="20995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29" y="4366445"/>
            <a:ext cx="2008661" cy="20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641"/>
            <a:ext cx="10515600" cy="90002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КАКОЙ ФИГУРЫ НЕ ХВАТАЕТ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9" y="1129151"/>
            <a:ext cx="1447532" cy="1339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29" y="911726"/>
            <a:ext cx="1804420" cy="1773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74" y="2719203"/>
            <a:ext cx="1680317" cy="1632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51484"/>
            <a:ext cx="1439694" cy="1405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2296"/>
            <a:ext cx="1461334" cy="1316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22" y="4478322"/>
            <a:ext cx="1804420" cy="17739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22" y="3008950"/>
            <a:ext cx="1439694" cy="1303834"/>
          </a:xfrm>
          <a:prstGeom prst="rect">
            <a:avLst/>
          </a:prstGeom>
        </p:spPr>
      </p:pic>
      <p:sp>
        <p:nvSpPr>
          <p:cNvPr id="13" name="Месяц 12"/>
          <p:cNvSpPr/>
          <p:nvPr/>
        </p:nvSpPr>
        <p:spPr>
          <a:xfrm>
            <a:off x="4361012" y="911726"/>
            <a:ext cx="1859280" cy="1650974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6" name="Месяц 15"/>
          <p:cNvSpPr/>
          <p:nvPr/>
        </p:nvSpPr>
        <p:spPr>
          <a:xfrm>
            <a:off x="9788559" y="911726"/>
            <a:ext cx="1935480" cy="154026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7" name="Месяц 16"/>
          <p:cNvSpPr/>
          <p:nvPr/>
        </p:nvSpPr>
        <p:spPr>
          <a:xfrm>
            <a:off x="4273491" y="2846010"/>
            <a:ext cx="1935480" cy="1632312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59" y="4448654"/>
            <a:ext cx="1804420" cy="17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45377 0.5407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ПОДУМАЙ, КАКОЙ 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КЛЮЧИК КОРОТКИЙ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60" y="4287048"/>
            <a:ext cx="3124330" cy="1740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9" y="2337443"/>
            <a:ext cx="5302535" cy="17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253" y="35443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КАКАЯ ФИГУРА КРАСНОГО ЦВЕТА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4" y="1909319"/>
            <a:ext cx="1761892" cy="1692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0" y="4103649"/>
            <a:ext cx="2520175" cy="243096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873083" y="1754168"/>
            <a:ext cx="2207941" cy="20032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4873083" y="4198436"/>
            <a:ext cx="2375210" cy="2096426"/>
          </a:xfrm>
          <a:prstGeom prst="flowChartExtra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9344722" y="1204332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9001357" y="1331972"/>
            <a:ext cx="2473248" cy="204684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344722" y="5107258"/>
            <a:ext cx="1774902" cy="160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9121698" y="4270919"/>
            <a:ext cx="2352907" cy="19514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КАКАЯ ФИГУРА ИМЕЕТ КРУГЛУЮ ФОРМУ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032096" y="3762463"/>
            <a:ext cx="2473712" cy="2350157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7660888" y="1653909"/>
            <a:ext cx="2665140" cy="2145332"/>
          </a:xfrm>
          <a:prstGeom prst="flowChartExtra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37424" y="1801024"/>
            <a:ext cx="1929162" cy="185110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РЕБЯТА, СПАСИБО ЗА ВНИМАНИЕ И УЧАСТИЕ</a:t>
            </a:r>
            <a:r>
              <a:rPr lang="ru-RU" sz="48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94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394</TotalTime>
  <Words>42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ИГРА-ТРИГГЕР  ГР. « БУКАШКИ» ГЕОМЕТРИЧЕСКИЕ ФИГУРЫ» </vt:lpstr>
      <vt:lpstr>НАЗОВИТЕ, КАКАЯ ФИГУРА ЛИШНЯЯ?</vt:lpstr>
      <vt:lpstr>КАКОЙ ФИГУРЫ НЕ ХВАТАЕТ?</vt:lpstr>
      <vt:lpstr>ПОДУМАЙ, КАКОЙ КЛЮЧИК КОРОТКИЙ?</vt:lpstr>
      <vt:lpstr>КАКАЯ ФИГУРА КРАСНОГО ЦВЕТА?</vt:lpstr>
      <vt:lpstr>КАКАЯ ФИГУРА ИМЕЕТ КРУГЛУЮ ФОРМУ? </vt:lpstr>
      <vt:lpstr>РЕБЯТА, СПАСИБО ЗА ВНИМАНИЕ И УЧАСТИЕ!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fghnjkjhgfdsaadfghj</dc:title>
  <dc:creator>ог</dc:creator>
  <cp:lastModifiedBy>ог</cp:lastModifiedBy>
  <cp:revision>35</cp:revision>
  <dcterms:created xsi:type="dcterms:W3CDTF">2018-02-20T07:02:17Z</dcterms:created>
  <dcterms:modified xsi:type="dcterms:W3CDTF">2018-02-21T10:30:38Z</dcterms:modified>
</cp:coreProperties>
</file>