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74" r:id="rId4"/>
    <p:sldId id="269" r:id="rId5"/>
    <p:sldId id="267" r:id="rId6"/>
    <p:sldId id="261" r:id="rId7"/>
    <p:sldId id="276" r:id="rId8"/>
    <p:sldId id="268" r:id="rId9"/>
    <p:sldId id="275" r:id="rId10"/>
    <p:sldId id="270" r:id="rId11"/>
    <p:sldId id="277" r:id="rId12"/>
    <p:sldId id="262" r:id="rId13"/>
    <p:sldId id="278" r:id="rId14"/>
    <p:sldId id="263" r:id="rId15"/>
    <p:sldId id="279" r:id="rId16"/>
    <p:sldId id="264" r:id="rId17"/>
    <p:sldId id="280" r:id="rId18"/>
    <p:sldId id="265" r:id="rId19"/>
    <p:sldId id="281" r:id="rId20"/>
    <p:sldId id="271" r:id="rId21"/>
    <p:sldId id="272" r:id="rId22"/>
    <p:sldId id="273" r:id="rId23"/>
    <p:sldId id="25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6293" autoAdjust="0"/>
    <p:restoredTop sz="94660"/>
  </p:normalViewPr>
  <p:slideViewPr>
    <p:cSldViewPr>
      <p:cViewPr varScale="1">
        <p:scale>
          <a:sx n="50" d="100"/>
          <a:sy n="50" d="100"/>
        </p:scale>
        <p:origin x="-91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918648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МБУ ДО ДШИ г. Нерюнгри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ДШИ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п. Серебряный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Бор (филиал)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Кенарская Ольга Дмитриевна</a:t>
            </a:r>
            <a:br>
              <a:rPr lang="ru-RU" sz="2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 теоретических дисциплин и хора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43182"/>
            <a:ext cx="6400800" cy="3714776"/>
          </a:xfrm>
        </p:spPr>
        <p:txBody>
          <a:bodyPr>
            <a:norm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Роль вокально-хоровой музыки в духовно-нравственном воспитании детей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00298" y="621508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2018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Admin\Downloads\Музыка-для-всех-логотип-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1"/>
            <a:ext cx="1699389" cy="1416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ownloads\Yakutsk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522661" cy="5128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589240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«…Нам </a:t>
            </a:r>
            <a:r>
              <a:rPr lang="ru-RU" sz="2000" dirty="0"/>
              <a:t>нужны новые идеи и крупномасштабные проекты не только в политической, экономической, социальной, но и духовной жизни общества</a:t>
            </a:r>
            <a:r>
              <a:rPr lang="ru-RU" sz="2000" dirty="0" smtClean="0"/>
              <a:t>».</a:t>
            </a:r>
          </a:p>
          <a:p>
            <a:pPr algn="r"/>
            <a:r>
              <a:rPr lang="ru-RU" sz="2000" dirty="0" smtClean="0"/>
              <a:t>М. Е. Николаев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0118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305800" cy="432048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      </a:t>
            </a:r>
            <a:r>
              <a:rPr lang="ru-RU" sz="4400" dirty="0" smtClean="0"/>
              <a:t>     Огромное </a:t>
            </a:r>
            <a:r>
              <a:rPr lang="ru-RU" sz="4400" dirty="0"/>
              <a:t>значение придавал духовно - нравственному воспитанию основоположник русской педагогической науки, талантливый педагог - практик К. Д. Ушинский. «В школе,- говорил он, - определяется лицо будущей России». </a:t>
            </a:r>
          </a:p>
        </p:txBody>
      </p:sp>
    </p:spTree>
    <p:extLst>
      <p:ext uri="{BB962C8B-B14F-4D97-AF65-F5344CB8AC3E}">
        <p14:creationId xmlns:p14="http://schemas.microsoft.com/office/powerpoint/2010/main" val="135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Константин Дмитриевич Ушинский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«</a:t>
            </a:r>
            <a:r>
              <a:rPr lang="ru-RU" sz="3200" dirty="0"/>
              <a:t>Запоёт школа - запоёт </a:t>
            </a:r>
            <a:r>
              <a:rPr lang="ru-RU" sz="3200" dirty="0" smtClean="0"/>
              <a:t>вся </a:t>
            </a:r>
            <a:r>
              <a:rPr lang="ru-RU" sz="3200" dirty="0"/>
              <a:t>страна».</a:t>
            </a:r>
          </a:p>
        </p:txBody>
      </p:sp>
      <p:pic>
        <p:nvPicPr>
          <p:cNvPr id="5122" name="Picture 2" descr="C:\Users\Admin\Downloads\ушинск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56992"/>
            <a:ext cx="2664296" cy="3231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260171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864"/>
            <a:ext cx="8305800" cy="5893264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> </a:t>
            </a:r>
            <a:r>
              <a:rPr lang="ru-RU" sz="2200" dirty="0" smtClean="0"/>
              <a:t>                  Вокально-хоровая </a:t>
            </a:r>
            <a:r>
              <a:rPr lang="ru-RU" sz="2200" dirty="0"/>
              <a:t>музыка открывает маленькому человеку возможность познать мир, и в процессе познания развиваться.</a:t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> </a:t>
            </a:r>
            <a:r>
              <a:rPr lang="ru-RU" sz="2200" dirty="0" smtClean="0"/>
              <a:t>                   Вокально </a:t>
            </a:r>
            <a:r>
              <a:rPr lang="ru-RU" sz="2200" dirty="0"/>
              <a:t>- хоровая музыка несёт в себе высокую нравственность, любовь, сострадание к человеку и окружающему миру, учение о добре, чувство красоты, гармонии, внутреннего покаяния, дисциплины мыслей и чувств.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> </a:t>
            </a:r>
            <a:r>
              <a:rPr lang="ru-RU" sz="2200" dirty="0" smtClean="0"/>
              <a:t>                   Исполняя </a:t>
            </a:r>
            <a:r>
              <a:rPr lang="ru-RU" sz="2200" dirty="0"/>
              <a:t>вокально - хоровую музыку дети постигают глубины национального искусства, формируют и развивают духовно-нравственную культуру в целом</a:t>
            </a:r>
            <a:r>
              <a:rPr lang="ru-RU" sz="27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80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wnloads\1310161119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2"/>
          <a:stretch/>
        </p:blipFill>
        <p:spPr bwMode="auto">
          <a:xfrm>
            <a:off x="467544" y="980728"/>
            <a:ext cx="8064896" cy="5498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971600" y="501317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/>
              <a:t>Пение</a:t>
            </a:r>
            <a:r>
              <a:rPr lang="ru-RU" sz="2400" dirty="0" smtClean="0"/>
              <a:t>,- наиболее </a:t>
            </a:r>
            <a:r>
              <a:rPr lang="ru-RU" sz="2400" dirty="0"/>
              <a:t>доступная для детей форма музыкальной </a:t>
            </a:r>
            <a:r>
              <a:rPr lang="ru-RU" sz="2400" dirty="0" smtClean="0"/>
              <a:t>деятельности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6306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02916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/>
              <a:t>              Хоровому </a:t>
            </a:r>
            <a:r>
              <a:rPr lang="ru-RU" sz="2400" dirty="0"/>
              <a:t>пению, как воспитывающему фактору, уделяли внимание многие деятели хорового искусства, в том числе и известный хоровой дирижер Владислав Соколов: «Дети, поющие в хорошем хоре, где ставятся определённые художественно-исполнительские задачи, выполняют их параллельно с выполнением пусть маленьких, но для них очень важных «детских» жизненных задач». А дети, лишённые возможности петь в хоре, несут потери не только в интеллектуальном, но и эмоциональном развитии». </a:t>
            </a:r>
          </a:p>
        </p:txBody>
      </p:sp>
    </p:spTree>
    <p:extLst>
      <p:ext uri="{BB962C8B-B14F-4D97-AF65-F5344CB8AC3E}">
        <p14:creationId xmlns:p14="http://schemas.microsoft.com/office/powerpoint/2010/main" val="260265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64479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Владислав Геннадиевич Соколов</a:t>
            </a:r>
            <a:r>
              <a:rPr lang="ru-RU" sz="3200" dirty="0"/>
              <a:t> 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— </a:t>
            </a:r>
            <a:r>
              <a:rPr lang="ru-RU" sz="3200" dirty="0"/>
              <a:t>советский российский хоровой дирижёр, педагог, композитор.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8"/>
          <a:stretch/>
        </p:blipFill>
        <p:spPr bwMode="auto">
          <a:xfrm>
            <a:off x="3220436" y="2420888"/>
            <a:ext cx="2907393" cy="4077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49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86397"/>
            <a:ext cx="8305800" cy="3650715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/>
              <a:t>        </a:t>
            </a:r>
            <a:r>
              <a:rPr lang="ru-RU" sz="3100" dirty="0" smtClean="0"/>
              <a:t>      В </a:t>
            </a:r>
            <a:r>
              <a:rPr lang="ru-RU" sz="3100" dirty="0"/>
              <a:t>нашей Детской школе искусств дети занимаются  музыкой, хореографией, изобразительным искусством, играют на разных инструментах. Занимаясь различными видами творческой деятельности, ребенок получает достойный объём культурного опыта, накопленного человечеством</a:t>
            </a:r>
            <a:r>
              <a:rPr lang="ru-RU" sz="4000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30598"/>
            <a:ext cx="2121024" cy="2121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96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ownloads\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495928" cy="5421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971600" y="5373216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/>
              <a:t>Хоровое </a:t>
            </a:r>
            <a:r>
              <a:rPr lang="ru-RU" sz="2800" dirty="0" smtClean="0"/>
              <a:t>пение -наиболее </a:t>
            </a:r>
            <a:r>
              <a:rPr lang="ru-RU" sz="2800" dirty="0"/>
              <a:t>массовый вид музыкальной </a:t>
            </a:r>
            <a:r>
              <a:rPr lang="ru-RU" sz="2800" dirty="0" smtClean="0"/>
              <a:t>деятельности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711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9571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/>
              <a:t>              Основной </a:t>
            </a:r>
            <a:r>
              <a:rPr lang="ru-RU" sz="2800" dirty="0"/>
              <a:t>целью хоровых занятий </a:t>
            </a:r>
            <a:r>
              <a:rPr lang="ru-RU" sz="2800" dirty="0" smtClean="0"/>
              <a:t>является </a:t>
            </a:r>
            <a:r>
              <a:rPr lang="ru-RU" sz="2800" dirty="0"/>
              <a:t>формирование музыкально - певческой культуры как неотъемлемой части духовно - нравственной культуры детей. Я, как педагог, должна  создать необходимые условия для реализации их творческих способностей средствами вокального пения. </a:t>
            </a:r>
          </a:p>
        </p:txBody>
      </p:sp>
    </p:spTree>
    <p:extLst>
      <p:ext uri="{BB962C8B-B14F-4D97-AF65-F5344CB8AC3E}">
        <p14:creationId xmlns:p14="http://schemas.microsoft.com/office/powerpoint/2010/main" val="38141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57400"/>
            <a:ext cx="8075240" cy="434786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исследование возможностей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духовно-нравственного воспитания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приобщения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к музыке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 помощью вокально-хоровой деятельности.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роль вокально-хоровой музыки в духовно-нравственном воспитании детей.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08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Рабочие моменты…</a:t>
            </a:r>
            <a:endParaRPr lang="ru-RU" b="1" dirty="0"/>
          </a:p>
        </p:txBody>
      </p:sp>
      <p:pic>
        <p:nvPicPr>
          <p:cNvPr id="1026" name="Picture 2" descr="C:\Users\Admin\Desktop\2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128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3536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грамоты\Мелодинка\Ир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6" t="7374" r="25191" b="24635"/>
          <a:stretch/>
        </p:blipFill>
        <p:spPr bwMode="auto">
          <a:xfrm>
            <a:off x="179512" y="920200"/>
            <a:ext cx="2468802" cy="3744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G:\грамоты\img20171110_124108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594" y="2315853"/>
            <a:ext cx="2453026" cy="3489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G:\грамоты\img20171110_120633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814" y="3770790"/>
            <a:ext cx="2019863" cy="2873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539552" y="5805264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достижения</a:t>
            </a:r>
            <a:endParaRPr lang="ru-RU" sz="36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грамоты\img20171110_120449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260" y="332656"/>
            <a:ext cx="2416978" cy="343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9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5945832"/>
          </a:xfrm>
        </p:spPr>
        <p:txBody>
          <a:bodyPr>
            <a:noAutofit/>
          </a:bodyPr>
          <a:lstStyle/>
          <a:p>
            <a:pPr algn="l"/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 smtClean="0"/>
              <a:t>              </a:t>
            </a:r>
            <a:br>
              <a:rPr lang="ru-RU" sz="2800" u="sng" dirty="0" smtClean="0"/>
            </a:br>
            <a:r>
              <a:rPr lang="ru-RU" sz="2800" dirty="0" smtClean="0"/>
              <a:t>                               Список </a:t>
            </a:r>
            <a:r>
              <a:rPr lang="ru-RU" sz="2800" dirty="0"/>
              <a:t>источников</a:t>
            </a:r>
            <a:r>
              <a:rPr lang="ru-RU" sz="2800" dirty="0" smtClean="0"/>
              <a:t>:</a:t>
            </a: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1.</a:t>
            </a:r>
            <a:r>
              <a:rPr lang="ru-RU" sz="2400" dirty="0"/>
              <a:t>	Асафьев Б. О хоровом искусстве. – Л. 1980</a:t>
            </a:r>
            <a:br>
              <a:rPr lang="ru-RU" sz="2400" dirty="0"/>
            </a:br>
            <a:r>
              <a:rPr lang="ru-RU" sz="2400" dirty="0"/>
              <a:t>2.	Горбачева Е. Г. Музыкальная культура современности. М.: Вече, 2002</a:t>
            </a:r>
            <a:br>
              <a:rPr lang="ru-RU" sz="2400" dirty="0"/>
            </a:br>
            <a:r>
              <a:rPr lang="ru-RU" sz="2400" dirty="0"/>
              <a:t>3.	</a:t>
            </a:r>
            <a:r>
              <a:rPr lang="ru-RU" sz="2400" dirty="0" err="1"/>
              <a:t>Дивногорцева</a:t>
            </a:r>
            <a:r>
              <a:rPr lang="ru-RU" sz="2400" dirty="0"/>
              <a:t> С. Ю. Духовно-нравственное воспитание в теории и опыте православной педагогической культуры, ПСТГУ, 2010 г.</a:t>
            </a:r>
            <a:br>
              <a:rPr lang="ru-RU" sz="2400" dirty="0"/>
            </a:br>
            <a:r>
              <a:rPr lang="ru-RU" sz="2400" dirty="0"/>
              <a:t>4.	Концепция духовно-нравственного развития и воспитания личности гражданина России в сфере общего образования: проект/ А. Я. Данилюк, А. М. Кондаков, В. А. Тишков. Рос. акад. образования. ― М.: Просвещении, 2009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Интернет ссылка проекта «Музыка для всех»</a:t>
            </a: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en-US" sz="2400" u="sng" dirty="0"/>
              <a:t>http://sakhalife.ru/</a:t>
            </a:r>
            <a:br>
              <a:rPr lang="en-US" sz="2400" u="sng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90150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70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ownloads\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1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89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23719"/>
            <a:ext cx="8712968" cy="289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0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400" dirty="0"/>
              <a:t>«Музыка  есть  величайшее  искусство,  которое  возвышает,  облагораживает </a:t>
            </a:r>
            <a:br>
              <a:rPr lang="ru-RU" sz="2400" dirty="0"/>
            </a:br>
            <a:r>
              <a:rPr lang="ru-RU" sz="2400" dirty="0"/>
              <a:t>душу, развивает в ней бесконечный, внутренний мир» </a:t>
            </a:r>
            <a:br>
              <a:rPr lang="ru-RU" sz="2400" dirty="0"/>
            </a:br>
            <a:r>
              <a:rPr lang="ru-RU" sz="2400" dirty="0"/>
              <a:t>В. Г. Белинский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567113" cy="855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6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49248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Духовно-нравственная культура-это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индивидуальность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, творчество, стремление к ценностям, выработанным предшествующими поколениями в процессе образования  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самовоспитания;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развитие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общественных форм сознания, морали,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религии;  преобразование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таких качеств, как ответственность, отзывчивость, желание и возможность жить с собственной совестью, не причиняя ущерба другим.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Admin\Downloads\1ab3f949-2dcb-42bd-986f-a18be7815c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1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ownloads\579304_more_solntse_plyaj_pesok_6240x4160_www.Gde-Fon.co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9"/>
          <a:stretch/>
        </p:blipFill>
        <p:spPr bwMode="auto">
          <a:xfrm>
            <a:off x="-222758" y="0"/>
            <a:ext cx="9373966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Admin\Downloads\experiments_20140920124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721"/>
            <a:ext cx="3048000" cy="3543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0" y="4077072"/>
            <a:ext cx="55801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Аристотель утверждал, что с помощью музыки можно влиять на формирование человека,  и что музыка способна оказывать воздействие на этическую сторону души.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74113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/>
              <a:t>           Сегодня </a:t>
            </a:r>
            <a:r>
              <a:rPr lang="ru-RU" sz="2800" dirty="0"/>
              <a:t>именно учителю музыки тяжело как никогда. Когда ребёнок отправляется в школу, то родители просят его быть особенно внимательным на уроках математики – ничего не пропустить, иначе потом не догонишь. Но много ли родителей, которые просят ребёнка быть особенно внимательным на уроке музыки? </a:t>
            </a:r>
            <a:r>
              <a:rPr lang="ru-RU" sz="2800" dirty="0" smtClean="0"/>
              <a:t>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232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askwallpapers.com-21353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48" y="764704"/>
            <a:ext cx="6242304" cy="5005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764704"/>
            <a:ext cx="57606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</a:rPr>
              <a:t>Урок музыки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это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одно из средств познания окружающей действительности.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4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317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нашей республике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запущен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проект « Музыка для всех — республиканский проект духовного развития общества через мир искусства, основной целью которого является воспитание гармонично развитой личности.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Проект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определяет цели, задачи, планируемые результаты, содержание и организацию образовательного процесса направленного на формирование общей культуры, духовно-нравственное, социальное, личностное и интеллектуальное развитие, саморазвитие и самосовершенствование обучающихся, обеспечивающие их социальную успешность, развитие творческих способностей.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По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мнению Первого президента РС (Якутия) Михаила Ефимовича Николаева, музыкальное воспитание поможет дисциплинировать подрастающее поколение, обогатить его в духовном, интеллектуальном плане, а значит сделать сильнее и умнее. </a:t>
            </a:r>
          </a:p>
        </p:txBody>
      </p:sp>
    </p:spTree>
    <p:extLst>
      <p:ext uri="{BB962C8B-B14F-4D97-AF65-F5344CB8AC3E}">
        <p14:creationId xmlns:p14="http://schemas.microsoft.com/office/powerpoint/2010/main" val="388294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354</TotalTime>
  <Words>401</Words>
  <Application>Microsoft Office PowerPoint</Application>
  <PresentationFormat>Экран (4:3)</PresentationFormat>
  <Paragraphs>27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МБУ ДО ДШИ г. Нерюнгри ДШИ п. Серебряный Бор (филиал)  Кенарская Ольга Дмитриевна преподаватель теоретических дисциплин и хора </vt:lpstr>
      <vt:lpstr> Цель:          исследование возможностей духовно-нравственного воспитания детей и приобщения  их к музыке, с помощью вокально-хоровой деятельности.  Задача:         показать роль вокально-хоровой музыки в духовно-нравственном воспитании детей. </vt:lpstr>
      <vt:lpstr>Презентация PowerPoint</vt:lpstr>
      <vt:lpstr>«Музыка  есть  величайшее  искусство,  которое  возвышает,  облагораживает  душу, развивает в ней бесконечный, внутренний мир»  В. Г. Белинский </vt:lpstr>
      <vt:lpstr>Духовно-нравственная культура-это… индивидуальность, творчество, стремление к ценностям, выработанным предшествующими поколениями в процессе образования  и самовоспитания;  развитие общественных форм сознания, морали, религии;  преобразование таких качеств, как ответственность, отзывчивость, желание и возможность жить с собственной совестью, не причиняя ущерба другим. </vt:lpstr>
      <vt:lpstr>Презентация PowerPoint</vt:lpstr>
      <vt:lpstr>           Сегодня именно учителю музыки тяжело как никогда. Когда ребёнок отправляется в школу, то родители просят его быть особенно внимательным на уроках математики – ничего не пропустить, иначе потом не догонишь. Но много ли родителей, которые просят ребёнка быть особенно внимательным на уроке музыки?    </vt:lpstr>
      <vt:lpstr>Презентация PowerPoint</vt:lpstr>
      <vt:lpstr>             В нашей республике запущен проект « Музыка для всех — республиканский проект духовного развития общества через мир искусства, основной целью которого является воспитание гармонично развитой личности.                Проект определяет цели, задачи, планируемые результаты, содержание и организацию образовательного процесса направленного на формирование общей культуры, духовно-нравственное, социальное, личностное и интеллектуальное развитие, саморазвитие и самосовершенствование обучающихся, обеспечивающие их социальную успешность, развитие творческих способностей.                По мнению Первого президента РС (Якутия) Михаила Ефимовича Николаева, музыкальное воспитание поможет дисциплинировать подрастающее поколение, обогатить его в духовном, интеллектуальном плане, а значит сделать сильнее и умнее. </vt:lpstr>
      <vt:lpstr>Презентация PowerPoint</vt:lpstr>
      <vt:lpstr>           Огромное значение придавал духовно - нравственному воспитанию основоположник русской педагогической науки, талантливый педагог - практик К. Д. Ушинский. «В школе,- говорил он, - определяется лицо будущей России». </vt:lpstr>
      <vt:lpstr>Константин Дмитриевич Ушинский</vt:lpstr>
      <vt:lpstr>                    Вокально-хоровая музыка открывает маленькому человеку возможность познать мир, и в процессе познания развиваться.                      Вокально - хоровая музыка несёт в себе высокую нравственность, любовь, сострадание к человеку и окружающему миру, учение о добре, чувство красоты, гармонии, внутреннего покаяния, дисциплины мыслей и чувств.                      Исполняя вокально - хоровую музыку дети постигают глубины национального искусства, формируют и развивают духовно-нравственную культуру в целом. </vt:lpstr>
      <vt:lpstr>Презентация PowerPoint</vt:lpstr>
      <vt:lpstr>              Хоровому пению, как воспитывающему фактору, уделяли внимание многие деятели хорового искусства, в том числе и известный хоровой дирижер Владислав Соколов: «Дети, поющие в хорошем хоре, где ставятся определённые художественно-исполнительские задачи, выполняют их параллельно с выполнением пусть маленьких, но для них очень важных «детских» жизненных задач». А дети, лишённые возможности петь в хоре, несут потери не только в интеллектуальном, но и эмоциональном развитии». </vt:lpstr>
      <vt:lpstr>Владислав Геннадиевич Соколов   — советский российский хоровой дирижёр, педагог, композитор.</vt:lpstr>
      <vt:lpstr>              В нашей Детской школе искусств дети занимаются  музыкой, хореографией, изобразительным искусством, играют на разных инструментах. Занимаясь различными видами творческой деятельности, ребенок получает достойный объём культурного опыта, накопленного человечеством.</vt:lpstr>
      <vt:lpstr>Презентация PowerPoint</vt:lpstr>
      <vt:lpstr>              Основной целью хоровых занятий является формирование музыкально - певческой культуры как неотъемлемой части духовно - нравственной культуры детей. Я, как педагог, должна  создать необходимые условия для реализации их творческих способностей средствами вокального пения. </vt:lpstr>
      <vt:lpstr>Рабочие моменты…</vt:lpstr>
      <vt:lpstr>Презентация PowerPoint</vt:lpstr>
      <vt:lpstr>                                               Список источников:  1. Асафьев Б. О хоровом искусстве. – Л. 1980 2. Горбачева Е. Г. Музыкальная культура современности. М.: Вече, 2002 3. Дивногорцева С. Ю. Духовно-нравственное воспитание в теории и опыте православной педагогической культуры, ПСТГУ, 2010 г. 4. Концепция духовно-нравственного развития и воспитания личности гражданина России в сфере общего образования: проект/ А. Я. Данилюк, А. М. Кондаков, В. А. Тишков. Рос. акад. образования. ― М.: Просвещении, 2009.  Интернет ссылка проекта «Музыка для всех» http://sakhalife.ru/ 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МБУ ДО ДШИ п. Серебряный Бор(ф) ДШИ г. Нерюнгри </dc:title>
  <dc:creator>Админ</dc:creator>
  <cp:lastModifiedBy>Admin</cp:lastModifiedBy>
  <cp:revision>35</cp:revision>
  <dcterms:created xsi:type="dcterms:W3CDTF">2017-11-02T09:53:27Z</dcterms:created>
  <dcterms:modified xsi:type="dcterms:W3CDTF">2018-02-17T11:46:44Z</dcterms:modified>
</cp:coreProperties>
</file>