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4860032" cy="24619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современных здоровьесберегающих технологий на занятиях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437112"/>
            <a:ext cx="4419600" cy="3634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Васильева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9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Физкультурное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раза в неделю в спортивном зале, 1 раз – на улице. Все возрастные группы. Ранний возраст - в групповой комнате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физ.зале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- 10 мин. Младший возраст- 15-20 мин., средний возраст - 20-25 мин., старший возраст - 25-30 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проводятся в соответствии с программой, по которой работает ДОУ. Перед занятием необходимо хорошо проветрить помещение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14" y="3235628"/>
            <a:ext cx="5594364" cy="3391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82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1-2 раза в неделю по 30 мин. со старшего возраста       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Занятия строятся по определенной схеме и состоят из нескольких частей. В них входят беседы, этюды и игры разной степени подвижности, занятия рисованием, лепкой и др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30" y="2794288"/>
            <a:ext cx="5128729" cy="384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192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Занятия из серии «Здоровье»       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 раз в неделю по 30 мин. со старшего возраста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Могут быть включены в сетку занятий в качестве познавательного развития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56" y="3050962"/>
            <a:ext cx="4226496" cy="3575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096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зависимости от поставленных педагогом целей, сеансами либо в различных формах физкультурно-оздоровительной работы с младшего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объяснить ребенку серьезность процедуры и дать детям элементарные знания о том, как не нанести вред своему организму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62" y="2794288"/>
            <a:ext cx="3624884" cy="3835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513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Технологии воздействия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цветом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 специальное занятие 2-4 раза в месяц в зависимости от поставленных задач со среднего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Необходимо уделять особое внимание цветовой гамме интерьеров ДОУ. Правильно подобранные цвета снимают напряжение и повышают эмоциональный настрой ребенка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2" y="2655842"/>
            <a:ext cx="4992216" cy="3993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40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Технологии коррекции поведения      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Сеансами по 10-12 занятий по 25-30 мин. со старшего возраста      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Проводятся по специальным методикам в малых группах по 6-8 человек. Группы составляются не по одному признаку - дети с разными проблемами занимаются в одной группе. Занятия проводятся в игровой форме, имеют диагностический инструментарий и протоколы занятий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74" y="2811800"/>
            <a:ext cx="5031643" cy="3778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91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2-4 занятия в месяц по 30 мин. со старшего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используют для психологической терапевтической и развивающей работы. Сказку может рассказывать взрослый, либо это может быть групповое рассказывание, где рассказчиком является не один человек, группа детей, а остальные дети повторяют за рассказчиками необходимые движения.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66" y="2866296"/>
            <a:ext cx="4867275" cy="36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796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Десять золотых правил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-Соблюдайте режим дня!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-Обращайте больше внимания на питание!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-Больше двигайтесь!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Спите в прохладной комнате!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Не гасите в себе гнев, дайте вырваться ему наружу!</a:t>
            </a:r>
          </a:p>
        </p:txBody>
      </p:sp>
    </p:spTree>
    <p:extLst>
      <p:ext uri="{BB962C8B-B14F-4D97-AF65-F5344CB8AC3E}">
        <p14:creationId xmlns:p14="http://schemas.microsoft.com/office/powerpoint/2010/main" val="3340723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3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-Постоянно занимайтесь интеллектуальной деятельностью!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-Гоните прочь уныние и хандру!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-Адекватно реагируйте на все проявления своего организма!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-Старайтесь получать как можно больше положительных эмоций!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-Желайте себе и окружающим только добра!</a:t>
            </a:r>
          </a:p>
        </p:txBody>
      </p:sp>
    </p:spTree>
    <p:extLst>
      <p:ext uri="{BB962C8B-B14F-4D97-AF65-F5344CB8AC3E}">
        <p14:creationId xmlns:p14="http://schemas.microsoft.com/office/powerpoint/2010/main" val="3350748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здоровьесберегающих технологий является обеспечение ребенку возможности сохранения здоровья, формирование у него необходимых знаний, умений, навыков по здоровому образу жизни.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Здоровьесберегающие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педагогические технологии включают все аспекты воздействия педагога на здоровье ребенка на разных уровнях — информационном, психологическом, биоэнергетическом.</a:t>
            </a:r>
          </a:p>
        </p:txBody>
      </p:sp>
    </p:spTree>
    <p:extLst>
      <p:ext uri="{BB962C8B-B14F-4D97-AF65-F5344CB8AC3E}">
        <p14:creationId xmlns:p14="http://schemas.microsoft.com/office/powerpoint/2010/main" val="3328404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Динамические паузы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(физкультминутки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занятий, 2-5 мин., по мере утомляемости детей во всех возрастных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Рекомендуется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728070"/>
            <a:ext cx="4248472" cy="2959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609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Подвижные и спортивные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часть физкультурного занятия, на прогулке, в групповой комнате - малой и со средней степенью подвижности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Ежедневно для всех возрастных групп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подбираются в соответствии с возрастом ребенка, местом и временем ее проведения. В ДОУ используем лишь элементы спортивных игр.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49" y="2866296"/>
            <a:ext cx="4974299" cy="373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606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Релаксация      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любом подходящем помещении. В зависимости от состояния детей и целей, педагог определяет интенсивность технологии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всех возрастных групп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использовать спокойную классическую музыку (Чайковский, Рахманинов), звуки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515011"/>
            <a:ext cx="5295900" cy="3971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09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Технологии эстетической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Реализуются на занятиях художественно-эстетического цикла, при посещении музеев, театров, выставок и пр., оформлении помещений к праздникам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всех возрастных групп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Осуществляется на занятиях по программе ДОУ, а также по специально запланированному графику мероприятий. Особое значение имеет работа с семьей, привитие детям эстетического вкуса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60558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930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Проводится в любой удобный отрезок времени (в любое удобное время)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младшего возраста индивидуально либо с подгруппой ежедневно. Рекомендуется всем детям, особенно с речевыми проблемами.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36" y="2866296"/>
            <a:ext cx="4581128" cy="3442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561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4637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Гимнастика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Ежедневно по 3-5 мин. в любое свободное время; в зависимости от интенсивности зрительной нагрузки с младшего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Рекомендуется использовать наглядный материал, показ педагога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66" y="2782294"/>
            <a:ext cx="5595667" cy="3886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53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Гимнастика дыхательная      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различных формах физкультурно-оздоровительной работы с младшего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проветривание помещения, педагогу дать детям инструкции об обязательной гигиене полости носа перед проведением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77" y="2496964"/>
            <a:ext cx="5993846" cy="408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10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63</TotalTime>
  <Words>655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Использование современных здоровьесберегающих технологий на занятиях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здоровьесберегающих технологий на занятиях</dc:title>
  <dc:creator>Nadya</dc:creator>
  <cp:lastModifiedBy>Nadya</cp:lastModifiedBy>
  <cp:revision>8</cp:revision>
  <dcterms:created xsi:type="dcterms:W3CDTF">2017-11-04T12:19:16Z</dcterms:created>
  <dcterms:modified xsi:type="dcterms:W3CDTF">2017-11-04T13:33:20Z</dcterms:modified>
</cp:coreProperties>
</file>