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2" r:id="rId11"/>
    <p:sldId id="27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2A0B-E3A5-4784-B015-342BE37666E4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2EF72-7D26-4C93-8760-B0C383B6B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7" Type="http://schemas.openxmlformats.org/officeDocument/2006/relationships/image" Target="../media/image35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8134672" cy="15121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«ЗНАКОМСТВО СО СПОРТОМ»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284984"/>
            <a:ext cx="4968552" cy="158417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Автор: инструктор по физической культуре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МБДОУ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/с №3 «Улыбка»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tx2">
                    <a:lumMod val="75000"/>
                  </a:schemeClr>
                </a:solidFill>
              </a:rPr>
              <a:t>Чикунова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Марина Николаевна</a:t>
            </a:r>
          </a:p>
        </p:txBody>
      </p:sp>
      <p:pic>
        <p:nvPicPr>
          <p:cNvPr id="4" name="Рисунок 3" descr="24753-Athletic-Blond-Man-Running-After-A-Tennis-Ball-During-A-Game-On-The-Court-Poster-Art-Pr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1944216" cy="1718591"/>
          </a:xfrm>
          <a:prstGeom prst="rect">
            <a:avLst/>
          </a:prstGeom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4797152"/>
            <a:ext cx="1800200" cy="1800200"/>
          </a:xfrm>
          <a:prstGeom prst="rect">
            <a:avLst/>
          </a:prstGeom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4869160"/>
            <a:ext cx="1440160" cy="1716782"/>
          </a:xfrm>
          <a:prstGeom prst="rect">
            <a:avLst/>
          </a:prstGeom>
        </p:spPr>
      </p:pic>
      <p:pic>
        <p:nvPicPr>
          <p:cNvPr id="7" name="Рисунок 6" descr="girl-tennis-sket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4869160"/>
            <a:ext cx="1656184" cy="1675654"/>
          </a:xfrm>
          <a:prstGeom prst="rect">
            <a:avLst/>
          </a:prstGeom>
        </p:spPr>
      </p:pic>
      <p:pic>
        <p:nvPicPr>
          <p:cNvPr id="8" name="Рисунок 7" descr="images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70365" y="332656"/>
            <a:ext cx="2373635" cy="1447338"/>
          </a:xfrm>
          <a:prstGeom prst="rect">
            <a:avLst/>
          </a:prstGeom>
        </p:spPr>
      </p:pic>
      <p:pic>
        <p:nvPicPr>
          <p:cNvPr id="9" name="Рисунок 8" descr="images (2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5536" y="4941168"/>
            <a:ext cx="1800200" cy="1656184"/>
          </a:xfrm>
          <a:prstGeom prst="rect">
            <a:avLst/>
          </a:prstGeom>
        </p:spPr>
      </p:pic>
      <p:pic>
        <p:nvPicPr>
          <p:cNvPr id="10" name="Рисунок 9" descr="images (8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99792" y="260648"/>
            <a:ext cx="2207599" cy="1232148"/>
          </a:xfrm>
          <a:prstGeom prst="rect">
            <a:avLst/>
          </a:prstGeom>
        </p:spPr>
      </p:pic>
      <p:pic>
        <p:nvPicPr>
          <p:cNvPr id="11" name="Рисунок 10" descr="tennis_for_newsletter_3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76056" y="188640"/>
            <a:ext cx="1633702" cy="1300361"/>
          </a:xfrm>
          <a:prstGeom prst="rect">
            <a:avLst/>
          </a:prstGeom>
        </p:spPr>
      </p:pic>
      <p:pic>
        <p:nvPicPr>
          <p:cNvPr id="12" name="Рисунок 11" descr="item_504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95536" y="2780928"/>
            <a:ext cx="1872208" cy="1805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95536" y="202332"/>
            <a:ext cx="41044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3. В этом спорте игроки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Все ловки и высоки.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Любят в мяч они играть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И в кольцо его кидать.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Мячик звонко бьет об пол,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Times New Roman" pitchFamily="18" charset="0"/>
                <a:cs typeface="Calibri" pitchFamily="34" charset="0"/>
              </a:rPr>
              <a:t>Значит, это ...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923928" y="2420888"/>
            <a:ext cx="47525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4. Ногами все бьют мяч, пинают,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Как гвоздь в ворота забивают,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Кричат от радости все: «Гол!».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Игру с мячом зовут 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536" y="4147554"/>
            <a:ext cx="446449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5. Один удар ракеткой —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Волан летит над сеткой.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Серёжа хоть и сильно бил,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Воланчик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в сетку угодил.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Сегодня победил Антон.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 что играли? В ...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420888"/>
            <a:ext cx="2592288" cy="1584176"/>
          </a:xfrm>
          <a:prstGeom prst="rect">
            <a:avLst/>
          </a:prstGeom>
        </p:spPr>
      </p:pic>
      <p:pic>
        <p:nvPicPr>
          <p:cNvPr id="7" name="Рисунок 6" descr="1600_1200_2010011609493237566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76672"/>
            <a:ext cx="2995687" cy="1872208"/>
          </a:xfrm>
          <a:prstGeom prst="rect">
            <a:avLst/>
          </a:prstGeom>
        </p:spPr>
      </p:pic>
      <p:pic>
        <p:nvPicPr>
          <p:cNvPr id="8" name="Рисунок 7" descr="images (2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164151"/>
            <a:ext cx="3816424" cy="2130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67544" y="428495"/>
            <a:ext cx="47525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6.Турнир идёт. Турнир в разгаре.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Играем мы с Андреем в паре.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На корт выходим мы вдвоём.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Ракетками мы мячик бьём.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 против нас —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Андрэ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Дэнис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Во что играем с ними? В 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779912" y="3636695"/>
            <a:ext cx="49685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 7.Снаряд есть у боксёров — груша.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 в этом спорте «фрукт» получше.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Там забивает мяч спортсмен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 ворота в виде буквы Н,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На дыню очень мяч похож.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Вид спорта этот назовёшь?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  <p:pic>
        <p:nvPicPr>
          <p:cNvPr id="4" name="Рисунок 3" descr="images (3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692696"/>
            <a:ext cx="3384376" cy="2304256"/>
          </a:xfrm>
          <a:prstGeom prst="rect">
            <a:avLst/>
          </a:prstGeom>
        </p:spPr>
      </p:pic>
      <p:pic>
        <p:nvPicPr>
          <p:cNvPr id="5" name="Рисунок 4" descr="images (3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284984"/>
            <a:ext cx="3024336" cy="2150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  <p:bldP spid="286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ЗАНИМАЙТЕСЬ СПОРТОМ!</a:t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УДАЧИ!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14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276872"/>
            <a:ext cx="2153394" cy="1656184"/>
          </a:xfrm>
          <a:prstGeom prst="rect">
            <a:avLst/>
          </a:prstGeom>
        </p:spPr>
      </p:pic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789040"/>
            <a:ext cx="2628131" cy="1932806"/>
          </a:xfrm>
          <a:prstGeom prst="rect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3284984"/>
            <a:ext cx="1872208" cy="2508870"/>
          </a:xfrm>
          <a:prstGeom prst="rect">
            <a:avLst/>
          </a:prstGeom>
        </p:spPr>
      </p:pic>
      <p:pic>
        <p:nvPicPr>
          <p:cNvPr id="8" name="Рисунок 7" descr="1301181995_0_1bab3_6199a42b_xl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1" y="1700808"/>
            <a:ext cx="2232248" cy="1674186"/>
          </a:xfrm>
          <a:prstGeom prst="rect">
            <a:avLst/>
          </a:prstGeom>
        </p:spPr>
      </p:pic>
      <p:pic>
        <p:nvPicPr>
          <p:cNvPr id="9" name="Рисунок 8" descr="images (2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1412776"/>
            <a:ext cx="2160240" cy="1584176"/>
          </a:xfrm>
          <a:prstGeom prst="rect">
            <a:avLst/>
          </a:prstGeom>
        </p:spPr>
      </p:pic>
      <p:pic>
        <p:nvPicPr>
          <p:cNvPr id="10" name="Рисунок 9" descr="images (25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4077072"/>
            <a:ext cx="2808312" cy="18764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568" y="6021288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Ответы на загадки: 1.волейбол 2.хоккей 3.баскетбол 4.футбол 5.бадминтон 6.теннис 7.регби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221088"/>
            <a:ext cx="5516016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ФУТБОЛ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683568" y="548680"/>
            <a:ext cx="3499792" cy="3248273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4941168"/>
            <a:ext cx="8136904" cy="1302022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С</a:t>
            </a:r>
            <a:r>
              <a:rPr lang="ru-RU" sz="2000" dirty="0" smtClean="0">
                <a:solidFill>
                  <a:srgbClr val="002060"/>
                </a:solidFill>
              </a:rPr>
              <a:t>портивная </a:t>
            </a:r>
            <a:r>
              <a:rPr lang="ru-RU" sz="2000" dirty="0">
                <a:solidFill>
                  <a:srgbClr val="002060"/>
                </a:solidFill>
              </a:rPr>
              <a:t>командная игра, цель которой — забить мяч в ворота соперника, используя индивидуальное ведение и передачи мяча партнерам ногами, головой и др. частями тела — кроме рук. В матче побеждает команда, забившая больше голов.</a:t>
            </a:r>
          </a:p>
        </p:txBody>
      </p:sp>
      <p:pic>
        <p:nvPicPr>
          <p:cNvPr id="6" name="Рисунок 5" descr="kids_football_1415187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692696"/>
            <a:ext cx="3888432" cy="309634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ХОККЕЙ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15152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620688"/>
            <a:ext cx="2784664" cy="2952328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5367338"/>
            <a:ext cx="8280920" cy="130202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Спортивная командная игра на ледовом или травяном поле, в которой мяч или шайба специальными клюшками забивается в ворота противника.</a:t>
            </a:r>
          </a:p>
        </p:txBody>
      </p:sp>
      <p:pic>
        <p:nvPicPr>
          <p:cNvPr id="6" name="Рисунок 5" descr="medium_d9b5ddf64b0827fad36a238d681cca6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692696"/>
            <a:ext cx="3780780" cy="345638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БАСКЕТБОЛ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basketbol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572" b="3572"/>
          <a:stretch>
            <a:fillRect/>
          </a:stretch>
        </p:blipFill>
        <p:spPr>
          <a:xfrm>
            <a:off x="755576" y="476672"/>
            <a:ext cx="3168352" cy="3896345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416824" cy="1230014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В баскетбол играют две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команды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 Цель игры — 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забросить мяч в корзину соперника и помешать другой команде овладеть мячом и забросить его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в свою корзину.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</a:rPr>
              <a:t>Мячом </a:t>
            </a:r>
            <a:r>
              <a:rPr lang="ru-RU" sz="8000" dirty="0">
                <a:solidFill>
                  <a:schemeClr val="tx2">
                    <a:lumMod val="75000"/>
                  </a:schemeClr>
                </a:solidFill>
              </a:rPr>
              <a:t>играют только руками</a:t>
            </a:r>
            <a:r>
              <a:rPr lang="ru-RU" sz="8000" i="1" dirty="0">
                <a:solidFill>
                  <a:schemeClr val="tx2">
                    <a:lumMod val="75000"/>
                  </a:schemeClr>
                </a:solidFill>
              </a:rPr>
              <a:t>. </a:t>
            </a:r>
          </a:p>
          <a:p>
            <a:endParaRPr lang="ru-RU" dirty="0"/>
          </a:p>
        </p:txBody>
      </p:sp>
      <p:pic>
        <p:nvPicPr>
          <p:cNvPr id="10" name="Рисунок 9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124744"/>
            <a:ext cx="3672408" cy="3121547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149080"/>
            <a:ext cx="5486400" cy="93610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ВОЛЕЙБОЛ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5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3384376" cy="3024336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5229200"/>
            <a:ext cx="7776864" cy="129614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Командная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спортивная игра, в процессе которой две команды соревнуются на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специальной площадке,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разделённой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сеткой,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стремясь направить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мяч (только руками)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на сторону соперника таким образом, чтобы он приземлился на площадке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противника.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</p:txBody>
      </p:sp>
      <p:pic>
        <p:nvPicPr>
          <p:cNvPr id="6" name="Рисунок 5" descr="images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5817" y="908720"/>
            <a:ext cx="3016822" cy="316835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077072"/>
            <a:ext cx="5486400" cy="8640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ТЕННИС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6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" r="64"/>
          <a:stretch>
            <a:fillRect/>
          </a:stretch>
        </p:blipFill>
        <p:spPr>
          <a:xfrm>
            <a:off x="611560" y="476672"/>
            <a:ext cx="3168352" cy="3320281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5013176"/>
            <a:ext cx="8280920" cy="136815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Спортивная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игра мячом с и ракетками на специальной площадке (корте), разделенной сеткой.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Цель игры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— ударом ракетки отправить мяч на половину соперника так, чтобы тот не его смог отбить или отбил с нарушением правил.</a:t>
            </a:r>
          </a:p>
        </p:txBody>
      </p:sp>
      <p:pic>
        <p:nvPicPr>
          <p:cNvPr id="6" name="Рисунок 5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908720"/>
            <a:ext cx="3096344" cy="325296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149080"/>
            <a:ext cx="5486400" cy="100811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БАДМИНТОН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badmint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539552" y="980728"/>
            <a:ext cx="4032448" cy="3024336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5013176"/>
            <a:ext cx="7776864" cy="151216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Спортивная игра с воланом и ракетками на площадке , разделенной пополам сеткой.  Цель игры — приземлить волан на стороне противника и не допустить его падения на своей стороне.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Рисунок 7" descr="11894479399474y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548680"/>
            <a:ext cx="3024336" cy="3456384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002060"/>
                </a:solidFill>
              </a:rPr>
              <a:t>ПЛАВАНИЕ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images (10)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80728"/>
            <a:ext cx="3816424" cy="3312368"/>
          </a:xfrm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4" y="5367338"/>
            <a:ext cx="7704856" cy="101399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В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ид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спорта, который подразумевает преодолений тех или иных дистанций вплавь за минимальное количество времени. </a:t>
            </a:r>
          </a:p>
        </p:txBody>
      </p:sp>
      <p:pic>
        <p:nvPicPr>
          <p:cNvPr id="6" name="Рисунок 5" descr="images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48680"/>
            <a:ext cx="3672408" cy="3168351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>
                    <a:lumMod val="75000"/>
                  </a:schemeClr>
                </a:solidFill>
              </a:rPr>
              <a:t>ОТГАДАЙ ЗАГАДКИ</a:t>
            </a:r>
            <a:endParaRPr lang="ru-RU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12776"/>
            <a:ext cx="4608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1. Не пойму, ребята, кто вы?       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Птицеловы? Рыболовы?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Что за невод во дворе?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Не мешал бы ты игре,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Ты бы лучше отошел.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Мы играем в …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79912" y="4198947"/>
            <a:ext cx="5040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2. Во дворе с утра игра,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Разыгралась детвора.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Calibri" pitchFamily="34" charset="0"/>
              </a:rPr>
              <a:t>Крики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: "шайбу!", "мимо!", "бей!" - 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Значит там игра - ….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Рисунок 5" descr="item_5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1340768"/>
            <a:ext cx="3888432" cy="2736304"/>
          </a:xfrm>
          <a:prstGeom prst="rect">
            <a:avLst/>
          </a:prstGeom>
        </p:spPr>
      </p:pic>
      <p:pic>
        <p:nvPicPr>
          <p:cNvPr id="7" name="Рисунок 6" descr="images (2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1" y="4024093"/>
            <a:ext cx="2986962" cy="205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210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«ЗНАКОМСТВО СО СПОРТОМ»</vt:lpstr>
      <vt:lpstr>ФУТБОЛ</vt:lpstr>
      <vt:lpstr>ХОККЕЙ</vt:lpstr>
      <vt:lpstr>БАСКЕТБОЛ</vt:lpstr>
      <vt:lpstr>ВОЛЕЙБОЛ</vt:lpstr>
      <vt:lpstr>ТЕННИС</vt:lpstr>
      <vt:lpstr>БАДМИНТОН</vt:lpstr>
      <vt:lpstr>ПЛАВАНИЕ</vt:lpstr>
      <vt:lpstr>ОТГАДАЙ ЗАГАДКИ</vt:lpstr>
      <vt:lpstr>Слайд 10</vt:lpstr>
      <vt:lpstr>Слайд 11</vt:lpstr>
      <vt:lpstr>ЗАНИМАЙТЕСЬ СПОРТОМ! УДАЧИ!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1</cp:lastModifiedBy>
  <cp:revision>32</cp:revision>
  <dcterms:created xsi:type="dcterms:W3CDTF">2012-09-30T07:17:02Z</dcterms:created>
  <dcterms:modified xsi:type="dcterms:W3CDTF">2018-02-07T13:03:43Z</dcterms:modified>
</cp:coreProperties>
</file>