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1" r:id="rId10"/>
    <p:sldId id="272" r:id="rId11"/>
    <p:sldId id="273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2A0B-E3A5-4784-B015-342BE37666E4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F72-7D26-4C93-8760-B0C383B6B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2A0B-E3A5-4784-B015-342BE37666E4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F72-7D26-4C93-8760-B0C383B6B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2A0B-E3A5-4784-B015-342BE37666E4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F72-7D26-4C93-8760-B0C383B6B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2A0B-E3A5-4784-B015-342BE37666E4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F72-7D26-4C93-8760-B0C383B6B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2A0B-E3A5-4784-B015-342BE37666E4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F72-7D26-4C93-8760-B0C383B6B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2A0B-E3A5-4784-B015-342BE37666E4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F72-7D26-4C93-8760-B0C383B6B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2A0B-E3A5-4784-B015-342BE37666E4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F72-7D26-4C93-8760-B0C383B6B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2A0B-E3A5-4784-B015-342BE37666E4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F72-7D26-4C93-8760-B0C383B6B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2A0B-E3A5-4784-B015-342BE37666E4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F72-7D26-4C93-8760-B0C383B6B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2A0B-E3A5-4784-B015-342BE37666E4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F72-7D26-4C93-8760-B0C383B6B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D2A0B-E3A5-4784-B015-342BE37666E4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EF72-7D26-4C93-8760-B0C383B6B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D2A0B-E3A5-4784-B015-342BE37666E4}" type="datetimeFigureOut">
              <a:rPr lang="ru-RU" smtClean="0"/>
              <a:pPr/>
              <a:t>07.02.2018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2EF72-7D26-4C93-8760-B0C383B6B6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7" Type="http://schemas.openxmlformats.org/officeDocument/2006/relationships/image" Target="../media/image35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jpeg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8134672" cy="1512167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«ЗНАКОМСТВО СО СПОРТОМ»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3888" y="3284984"/>
            <a:ext cx="4968552" cy="1584176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Автор: инструктор по физической культуре</a:t>
            </a:r>
          </a:p>
          <a:p>
            <a:pPr algn="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МБДОУ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д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/с №3 «Улыбка»</a:t>
            </a:r>
          </a:p>
          <a:p>
            <a:pPr algn="r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Чикунова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Марина Николаевна</a:t>
            </a:r>
          </a:p>
        </p:txBody>
      </p:sp>
      <p:pic>
        <p:nvPicPr>
          <p:cNvPr id="4" name="Рисунок 3" descr="24753-Athletic-Blond-Man-Running-After-A-Tennis-Ball-During-A-Game-On-The-Court-Poster-Art-Pri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1944216" cy="1718591"/>
          </a:xfrm>
          <a:prstGeom prst="rect">
            <a:avLst/>
          </a:prstGeom>
        </p:spPr>
      </p:pic>
      <p:pic>
        <p:nvPicPr>
          <p:cNvPr id="5" name="Рисунок 4" descr="images (17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71800" y="4797152"/>
            <a:ext cx="1800200" cy="1800200"/>
          </a:xfrm>
          <a:prstGeom prst="rect">
            <a:avLst/>
          </a:prstGeom>
        </p:spPr>
      </p:pic>
      <p:pic>
        <p:nvPicPr>
          <p:cNvPr id="6" name="Рисунок 5" descr="i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92080" y="4869160"/>
            <a:ext cx="1440160" cy="1716782"/>
          </a:xfrm>
          <a:prstGeom prst="rect">
            <a:avLst/>
          </a:prstGeom>
        </p:spPr>
      </p:pic>
      <p:pic>
        <p:nvPicPr>
          <p:cNvPr id="7" name="Рисунок 6" descr="girl-tennis-sketch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164288" y="4869160"/>
            <a:ext cx="1656184" cy="1675654"/>
          </a:xfrm>
          <a:prstGeom prst="rect">
            <a:avLst/>
          </a:prstGeom>
        </p:spPr>
      </p:pic>
      <p:pic>
        <p:nvPicPr>
          <p:cNvPr id="8" name="Рисунок 7" descr="images (1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770365" y="332656"/>
            <a:ext cx="2373635" cy="1447338"/>
          </a:xfrm>
          <a:prstGeom prst="rect">
            <a:avLst/>
          </a:prstGeom>
        </p:spPr>
      </p:pic>
      <p:pic>
        <p:nvPicPr>
          <p:cNvPr id="9" name="Рисунок 8" descr="images (2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95536" y="4941168"/>
            <a:ext cx="1800200" cy="1656184"/>
          </a:xfrm>
          <a:prstGeom prst="rect">
            <a:avLst/>
          </a:prstGeom>
        </p:spPr>
      </p:pic>
      <p:pic>
        <p:nvPicPr>
          <p:cNvPr id="10" name="Рисунок 9" descr="images (8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699792" y="260648"/>
            <a:ext cx="2207599" cy="1232148"/>
          </a:xfrm>
          <a:prstGeom prst="rect">
            <a:avLst/>
          </a:prstGeom>
        </p:spPr>
      </p:pic>
      <p:pic>
        <p:nvPicPr>
          <p:cNvPr id="11" name="Рисунок 10" descr="tennis_for_newsletter_3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076056" y="188640"/>
            <a:ext cx="1633702" cy="1300361"/>
          </a:xfrm>
          <a:prstGeom prst="rect">
            <a:avLst/>
          </a:prstGeom>
        </p:spPr>
      </p:pic>
      <p:pic>
        <p:nvPicPr>
          <p:cNvPr id="12" name="Рисунок 11" descr="item_5040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95536" y="2780928"/>
            <a:ext cx="1872208" cy="18051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395536" y="202332"/>
            <a:ext cx="410445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Times New Roman" pitchFamily="18" charset="0"/>
                <a:cs typeface="Calibri" pitchFamily="34" charset="0"/>
              </a:rPr>
              <a:t>3. В этом спорте игроки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Times New Roman" pitchFamily="18" charset="0"/>
                <a:cs typeface="Calibri" pitchFamily="34" charset="0"/>
              </a:rPr>
              <a:t>Все ловки и высоки.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Times New Roman" pitchFamily="18" charset="0"/>
                <a:cs typeface="Calibri" pitchFamily="34" charset="0"/>
              </a:rPr>
              <a:t>Любят в мяч они играть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Times New Roman" pitchFamily="18" charset="0"/>
                <a:cs typeface="Calibri" pitchFamily="34" charset="0"/>
              </a:rPr>
              <a:t>И в кольцо его кидать.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Times New Roman" pitchFamily="18" charset="0"/>
                <a:cs typeface="Calibri" pitchFamily="34" charset="0"/>
              </a:rPr>
              <a:t>Мячик звонко бьет об пол,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Times New Roman" pitchFamily="18" charset="0"/>
                <a:cs typeface="Calibri" pitchFamily="34" charset="0"/>
              </a:rPr>
              <a:t>Значит, это ...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923928" y="2420888"/>
            <a:ext cx="475252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4. Ногами все бьют мяч, пинают,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Как гвоздь в ворота забивают,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Кричат от радости все: «Гол!».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Игру с мячом зовут 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395536" y="4147554"/>
            <a:ext cx="446449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5. Один удар ракеткой —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Волан летит над сеткой.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Серёжа хоть и сильно бил,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Воланчик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 в сетку угодил.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Сегодня победил Антон.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Во что играли? В ...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cs typeface="Arial" pitchFamily="34" charset="0"/>
            </a:endParaRPr>
          </a:p>
        </p:txBody>
      </p:sp>
      <p:pic>
        <p:nvPicPr>
          <p:cNvPr id="6" name="Рисунок 5" descr="i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2420888"/>
            <a:ext cx="2592288" cy="1584176"/>
          </a:xfrm>
          <a:prstGeom prst="rect">
            <a:avLst/>
          </a:prstGeom>
        </p:spPr>
      </p:pic>
      <p:pic>
        <p:nvPicPr>
          <p:cNvPr id="7" name="Рисунок 6" descr="1600_1200_2010011609493237566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476672"/>
            <a:ext cx="2995687" cy="1872208"/>
          </a:xfrm>
          <a:prstGeom prst="rect">
            <a:avLst/>
          </a:prstGeom>
        </p:spPr>
      </p:pic>
      <p:pic>
        <p:nvPicPr>
          <p:cNvPr id="8" name="Рисунок 7" descr="images (2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16016" y="4164151"/>
            <a:ext cx="3816424" cy="21300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/>
      <p:bldP spid="2765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467544" y="428495"/>
            <a:ext cx="475252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6.Турнир идёт. Турнир в разгаре.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Играем мы с Андреем в паре.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На корт выходим мы вдвоём.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Ракетками мы мячик бьём.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А против нас —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Андрэ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Дэнис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Во что играем с ними? В …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779912" y="3636695"/>
            <a:ext cx="496855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 7.Снаряд есть у боксёров — груша.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А в этом спорте «фрукт» получше.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Там забивает мяч спортсмен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В ворота в виде буквы Н,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На дыню очень мяч похож.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</a:rPr>
              <a:t>Вид спорта этот назовёшь?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cs typeface="Arial" pitchFamily="34" charset="0"/>
            </a:endParaRPr>
          </a:p>
        </p:txBody>
      </p:sp>
      <p:pic>
        <p:nvPicPr>
          <p:cNvPr id="4" name="Рисунок 3" descr="images (3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692696"/>
            <a:ext cx="3384376" cy="2304256"/>
          </a:xfrm>
          <a:prstGeom prst="rect">
            <a:avLst/>
          </a:prstGeom>
        </p:spPr>
      </p:pic>
      <p:pic>
        <p:nvPicPr>
          <p:cNvPr id="5" name="Рисунок 4" descr="images (37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3284984"/>
            <a:ext cx="3024336" cy="21507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8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3" grpId="0"/>
      <p:bldP spid="2867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</a:rPr>
              <a:t>ЗАНИМАЙТЕСЬ СПОРТОМ!</a:t>
            </a:r>
            <a:br>
              <a:rPr lang="ru-RU" sz="54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</a:rPr>
              <a:t>УДАЧИ!</a:t>
            </a:r>
            <a:endParaRPr lang="ru-RU" sz="5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 descr="1402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2276872"/>
            <a:ext cx="2153394" cy="1656184"/>
          </a:xfrm>
          <a:prstGeom prst="rect">
            <a:avLst/>
          </a:prstGeom>
        </p:spPr>
      </p:pic>
      <p:pic>
        <p:nvPicPr>
          <p:cNvPr id="5" name="Рисунок 4" descr="i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3789040"/>
            <a:ext cx="2628131" cy="1932806"/>
          </a:xfrm>
          <a:prstGeom prst="rect">
            <a:avLst/>
          </a:prstGeom>
        </p:spPr>
      </p:pic>
      <p:pic>
        <p:nvPicPr>
          <p:cNvPr id="7" name="Рисунок 6" descr="i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04248" y="3284984"/>
            <a:ext cx="1872208" cy="2508870"/>
          </a:xfrm>
          <a:prstGeom prst="rect">
            <a:avLst/>
          </a:prstGeom>
        </p:spPr>
      </p:pic>
      <p:pic>
        <p:nvPicPr>
          <p:cNvPr id="8" name="Рисунок 7" descr="1301181995_0_1bab3_6199a42b_xl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1521" y="1700808"/>
            <a:ext cx="2232248" cy="1674186"/>
          </a:xfrm>
          <a:prstGeom prst="rect">
            <a:avLst/>
          </a:prstGeom>
        </p:spPr>
      </p:pic>
      <p:pic>
        <p:nvPicPr>
          <p:cNvPr id="9" name="Рисунок 8" descr="images (23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444208" y="1412776"/>
            <a:ext cx="2160240" cy="1584176"/>
          </a:xfrm>
          <a:prstGeom prst="rect">
            <a:avLst/>
          </a:prstGeom>
        </p:spPr>
      </p:pic>
      <p:pic>
        <p:nvPicPr>
          <p:cNvPr id="10" name="Рисунок 9" descr="images (25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563888" y="4077072"/>
            <a:ext cx="2808312" cy="187642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83568" y="6021288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Ответы на загадки: 1.волейбол 2.хоккей 3.баскетбол 4.футбол 5.бадминтон 6.теннис 7.регби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221088"/>
            <a:ext cx="5516016" cy="864096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rgbClr val="002060"/>
                </a:solidFill>
              </a:rPr>
              <a:t>ФУТБОЛ</a:t>
            </a:r>
            <a:endParaRPr lang="ru-RU" sz="5400" dirty="0">
              <a:solidFill>
                <a:srgbClr val="002060"/>
              </a:solidFill>
            </a:endParaRPr>
          </a:p>
        </p:txBody>
      </p:sp>
      <p:pic>
        <p:nvPicPr>
          <p:cNvPr id="5" name="Рисунок 4" descr="images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2500" b="12500"/>
          <a:stretch>
            <a:fillRect/>
          </a:stretch>
        </p:blipFill>
        <p:spPr>
          <a:xfrm>
            <a:off x="683568" y="548680"/>
            <a:ext cx="3499792" cy="3248273"/>
          </a:xfrm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1560" y="4941168"/>
            <a:ext cx="8136904" cy="1302022"/>
          </a:xfrm>
        </p:spPr>
        <p:txBody>
          <a:bodyPr>
            <a:normAutofit lnSpcReduction="10000"/>
          </a:bodyPr>
          <a:lstStyle/>
          <a:p>
            <a:r>
              <a:rPr lang="ru-RU" sz="2000" dirty="0">
                <a:solidFill>
                  <a:srgbClr val="002060"/>
                </a:solidFill>
              </a:rPr>
              <a:t>С</a:t>
            </a:r>
            <a:r>
              <a:rPr lang="ru-RU" sz="2000" dirty="0" smtClean="0">
                <a:solidFill>
                  <a:srgbClr val="002060"/>
                </a:solidFill>
              </a:rPr>
              <a:t>портивная </a:t>
            </a:r>
            <a:r>
              <a:rPr lang="ru-RU" sz="2000" dirty="0">
                <a:solidFill>
                  <a:srgbClr val="002060"/>
                </a:solidFill>
              </a:rPr>
              <a:t>командная игра, цель которой — забить мяч в ворота соперника, используя индивидуальное ведение и передачи мяча партнерам ногами, головой и др. частями тела — кроме рук. В матче побеждает команда, забившая больше голов.</a:t>
            </a:r>
          </a:p>
        </p:txBody>
      </p:sp>
      <p:pic>
        <p:nvPicPr>
          <p:cNvPr id="6" name="Рисунок 5" descr="kids_football_1415187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692696"/>
            <a:ext cx="3888432" cy="3096344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rgbClr val="002060"/>
                </a:solidFill>
              </a:rPr>
              <a:t>ХОККЕЙ</a:t>
            </a:r>
            <a:endParaRPr lang="ru-RU" sz="5400" dirty="0">
              <a:solidFill>
                <a:srgbClr val="002060"/>
              </a:solidFill>
            </a:endParaRPr>
          </a:p>
        </p:txBody>
      </p:sp>
      <p:pic>
        <p:nvPicPr>
          <p:cNvPr id="5" name="Рисунок 4" descr="15152.jpe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620688"/>
            <a:ext cx="2784664" cy="2952328"/>
          </a:xfrm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7544" y="5367338"/>
            <a:ext cx="8280920" cy="1302022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Спортивная командная игра на ледовом или травяном поле, в которой мяч или шайба специальными клюшками забивается в ворота противника.</a:t>
            </a:r>
          </a:p>
        </p:txBody>
      </p:sp>
      <p:pic>
        <p:nvPicPr>
          <p:cNvPr id="6" name="Рисунок 5" descr="medium_d9b5ddf64b0827fad36a238d681cca68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692696"/>
            <a:ext cx="3780780" cy="3456384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rgbClr val="002060"/>
                </a:solidFill>
              </a:rPr>
              <a:t>БАСКЕТБОЛ</a:t>
            </a:r>
            <a:endParaRPr lang="ru-RU" sz="5400" dirty="0">
              <a:solidFill>
                <a:srgbClr val="002060"/>
              </a:solidFill>
            </a:endParaRPr>
          </a:p>
        </p:txBody>
      </p:sp>
      <p:pic>
        <p:nvPicPr>
          <p:cNvPr id="9" name="Рисунок 8" descr="basketbol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3572" b="3572"/>
          <a:stretch>
            <a:fillRect/>
          </a:stretch>
        </p:blipFill>
        <p:spPr>
          <a:xfrm>
            <a:off x="755576" y="476672"/>
            <a:ext cx="3168352" cy="3896345"/>
          </a:xfrm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27584" y="5367338"/>
            <a:ext cx="7416824" cy="1230014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>
                <a:solidFill>
                  <a:schemeClr val="tx2">
                    <a:lumMod val="75000"/>
                  </a:schemeClr>
                </a:solidFill>
              </a:rPr>
              <a:t>В баскетбол играют две </a:t>
            </a:r>
            <a:r>
              <a:rPr lang="ru-RU" sz="8000" dirty="0" smtClean="0">
                <a:solidFill>
                  <a:schemeClr val="tx2">
                    <a:lumMod val="75000"/>
                  </a:schemeClr>
                </a:solidFill>
              </a:rPr>
              <a:t>команды</a:t>
            </a:r>
            <a:r>
              <a:rPr lang="ru-RU" sz="8000" dirty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ru-RU" sz="8000" dirty="0" smtClean="0">
                <a:solidFill>
                  <a:schemeClr val="tx2">
                    <a:lumMod val="75000"/>
                  </a:schemeClr>
                </a:solidFill>
              </a:rPr>
              <a:t> Цель игры — </a:t>
            </a:r>
            <a:r>
              <a:rPr lang="ru-RU" sz="8000" dirty="0">
                <a:solidFill>
                  <a:schemeClr val="tx2">
                    <a:lumMod val="75000"/>
                  </a:schemeClr>
                </a:solidFill>
              </a:rPr>
              <a:t>забросить мяч в корзину соперника и помешать другой команде овладеть мячом и забросить его </a:t>
            </a:r>
            <a:r>
              <a:rPr lang="ru-RU" sz="8000" dirty="0" smtClean="0">
                <a:solidFill>
                  <a:schemeClr val="tx2">
                    <a:lumMod val="75000"/>
                  </a:schemeClr>
                </a:solidFill>
              </a:rPr>
              <a:t>в свою корзину.</a:t>
            </a:r>
            <a:r>
              <a:rPr lang="ru-RU" sz="80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8000" dirty="0" smtClean="0">
                <a:solidFill>
                  <a:schemeClr val="tx2">
                    <a:lumMod val="75000"/>
                  </a:schemeClr>
                </a:solidFill>
              </a:rPr>
              <a:t>Мячом </a:t>
            </a:r>
            <a:r>
              <a:rPr lang="ru-RU" sz="8000" dirty="0">
                <a:solidFill>
                  <a:schemeClr val="tx2">
                    <a:lumMod val="75000"/>
                  </a:schemeClr>
                </a:solidFill>
              </a:rPr>
              <a:t>играют только руками</a:t>
            </a:r>
            <a:r>
              <a:rPr lang="ru-RU" sz="8000" i="1" dirty="0">
                <a:solidFill>
                  <a:schemeClr val="tx2">
                    <a:lumMod val="75000"/>
                  </a:schemeClr>
                </a:solidFill>
              </a:rPr>
              <a:t>. </a:t>
            </a:r>
          </a:p>
          <a:p>
            <a:endParaRPr lang="ru-RU" dirty="0"/>
          </a:p>
        </p:txBody>
      </p:sp>
      <p:pic>
        <p:nvPicPr>
          <p:cNvPr id="10" name="Рисунок 9" descr="images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1124744"/>
            <a:ext cx="3672408" cy="3121547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149080"/>
            <a:ext cx="5486400" cy="936104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rgbClr val="002060"/>
                </a:solidFill>
              </a:rPr>
              <a:t>ВОЛЕЙБОЛ</a:t>
            </a:r>
            <a:endParaRPr lang="ru-RU" sz="5400" dirty="0">
              <a:solidFill>
                <a:srgbClr val="002060"/>
              </a:solidFill>
            </a:endParaRPr>
          </a:p>
        </p:txBody>
      </p:sp>
      <p:pic>
        <p:nvPicPr>
          <p:cNvPr id="5" name="Рисунок 4" descr="images (5)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476672"/>
            <a:ext cx="3384376" cy="3024336"/>
          </a:xfrm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1560" y="5229200"/>
            <a:ext cx="7776864" cy="1296144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Командная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спортивная игра, в процессе которой две команды соревнуются на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специальной площадке,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разделённой 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сеткой,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стремясь направить 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мяч (только руками)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 на сторону соперника таким образом, чтобы он приземлился на площадке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противника.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 </a:t>
            </a:r>
          </a:p>
        </p:txBody>
      </p:sp>
      <p:pic>
        <p:nvPicPr>
          <p:cNvPr id="6" name="Рисунок 5" descr="images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15817" y="908720"/>
            <a:ext cx="3016822" cy="3168352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077072"/>
            <a:ext cx="5486400" cy="864096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rgbClr val="002060"/>
                </a:solidFill>
              </a:rPr>
              <a:t>ТЕННИС</a:t>
            </a:r>
            <a:endParaRPr lang="ru-RU" sz="5400" dirty="0">
              <a:solidFill>
                <a:srgbClr val="002060"/>
              </a:solidFill>
            </a:endParaRPr>
          </a:p>
        </p:txBody>
      </p:sp>
      <p:pic>
        <p:nvPicPr>
          <p:cNvPr id="5" name="Рисунок 4" descr="images (6)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64" r="64"/>
          <a:stretch>
            <a:fillRect/>
          </a:stretch>
        </p:blipFill>
        <p:spPr>
          <a:xfrm>
            <a:off x="611560" y="476672"/>
            <a:ext cx="3168352" cy="3320281"/>
          </a:xfrm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9552" y="5013176"/>
            <a:ext cx="8280920" cy="1368152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Спортивная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игра мячом с и ракетками на специальной площадке (корте), разделенной сеткой.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Цель игры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— ударом ракетки отправить мяч на половину соперника так, чтобы тот не его смог отбить или отбил с нарушением правил.</a:t>
            </a:r>
          </a:p>
        </p:txBody>
      </p:sp>
      <p:pic>
        <p:nvPicPr>
          <p:cNvPr id="6" name="Рисунок 5" descr="images (7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908720"/>
            <a:ext cx="3096344" cy="3252961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149080"/>
            <a:ext cx="5486400" cy="1008112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rgbClr val="002060"/>
                </a:solidFill>
              </a:rPr>
              <a:t>БАДМИНТОН</a:t>
            </a:r>
            <a:endParaRPr lang="ru-RU" sz="5400" dirty="0">
              <a:solidFill>
                <a:srgbClr val="002060"/>
              </a:solidFill>
            </a:endParaRPr>
          </a:p>
        </p:txBody>
      </p:sp>
      <p:pic>
        <p:nvPicPr>
          <p:cNvPr id="5" name="Рисунок 4" descr="badminton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2500" b="12500"/>
          <a:stretch>
            <a:fillRect/>
          </a:stretch>
        </p:blipFill>
        <p:spPr>
          <a:xfrm>
            <a:off x="539552" y="980728"/>
            <a:ext cx="4032448" cy="3024336"/>
          </a:xfrm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1560" y="5013176"/>
            <a:ext cx="7776864" cy="1512168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Спортивная игра с воланом и ракетками на площадке , разделенной пополам сеткой.  Цель игры — приземлить волан на стороне противника и не допустить его падения на своей стороне.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" name="Рисунок 7" descr="11894479399474yw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548680"/>
            <a:ext cx="3024336" cy="3456384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rgbClr val="002060"/>
                </a:solidFill>
              </a:rPr>
              <a:t>ПЛАВАНИЕ</a:t>
            </a:r>
            <a:endParaRPr lang="ru-RU" sz="5400" dirty="0">
              <a:solidFill>
                <a:srgbClr val="002060"/>
              </a:solidFill>
            </a:endParaRPr>
          </a:p>
        </p:txBody>
      </p:sp>
      <p:pic>
        <p:nvPicPr>
          <p:cNvPr id="5" name="Рисунок 4" descr="images (10)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980728"/>
            <a:ext cx="3816424" cy="3312368"/>
          </a:xfrm>
          <a:ln>
            <a:solidFill>
              <a:schemeClr val="tx2">
                <a:lumMod val="75000"/>
              </a:schemeClr>
            </a:solidFill>
          </a:ln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27584" y="5367338"/>
            <a:ext cx="7704856" cy="1013990"/>
          </a:xfrm>
        </p:spPr>
        <p:txBody>
          <a:bodyPr>
            <a:normAutofit/>
          </a:bodyPr>
          <a:lstStyle/>
          <a:p>
            <a:r>
              <a:rPr lang="ru-RU" dirty="0"/>
              <a:t> 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В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ид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спорта, который подразумевает преодолений тех или иных дистанций вплавь за минимальное количество времени. </a:t>
            </a:r>
          </a:p>
        </p:txBody>
      </p:sp>
      <p:pic>
        <p:nvPicPr>
          <p:cNvPr id="6" name="Рисунок 5" descr="images (9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548680"/>
            <a:ext cx="3672408" cy="3168351"/>
          </a:xfrm>
          <a:prstGeom prst="rect">
            <a:avLst/>
          </a:prstGeom>
          <a:ln>
            <a:solidFill>
              <a:schemeClr val="tx2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</a:rPr>
              <a:t>ОТГАДАЙ ЗАГАДКИ</a:t>
            </a:r>
            <a:endParaRPr lang="ru-RU" sz="5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412776"/>
            <a:ext cx="46085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1. Не пойму, ребята, кто вы?        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Птицеловы? Рыболовы?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Что за невод во дворе?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- Не мешал бы ты игре,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Ты бы лучше отошел.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Мы играем в … </a:t>
            </a:r>
            <a:endParaRPr lang="ru-RU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779912" y="4198947"/>
            <a:ext cx="50405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2. Во дворе с утра игра, 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Разыгралась детвора. 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ea typeface="Calibri" pitchFamily="34" charset="0"/>
                <a:cs typeface="Calibri" pitchFamily="34" charset="0"/>
              </a:rPr>
              <a:t>Крики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: "шайбу!", "мимо!", "бей!" - 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Значит там игра - ….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 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Рисунок 5" descr="item_50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7984" y="1340768"/>
            <a:ext cx="3888432" cy="2736304"/>
          </a:xfrm>
          <a:prstGeom prst="rect">
            <a:avLst/>
          </a:prstGeom>
        </p:spPr>
      </p:pic>
      <p:pic>
        <p:nvPicPr>
          <p:cNvPr id="7" name="Рисунок 6" descr="images (2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1" y="4024093"/>
            <a:ext cx="2986962" cy="20501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2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</TotalTime>
  <Words>210</Words>
  <Application>Microsoft Office PowerPoint</Application>
  <PresentationFormat>Экран (4:3)</PresentationFormat>
  <Paragraphs>33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«ЗНАКОМСТВО СО СПОРТОМ»</vt:lpstr>
      <vt:lpstr>ФУТБОЛ</vt:lpstr>
      <vt:lpstr>ХОККЕЙ</vt:lpstr>
      <vt:lpstr>БАСКЕТБОЛ</vt:lpstr>
      <vt:lpstr>ВОЛЕЙБОЛ</vt:lpstr>
      <vt:lpstr>ТЕННИС</vt:lpstr>
      <vt:lpstr>БАДМИНТОН</vt:lpstr>
      <vt:lpstr>ПЛАВАНИЕ</vt:lpstr>
      <vt:lpstr>ОТГАДАЙ ЗАГАДКИ</vt:lpstr>
      <vt:lpstr>Слайд 10</vt:lpstr>
      <vt:lpstr>Слайд 11</vt:lpstr>
      <vt:lpstr>ЗАНИМАЙТЕСЬ СПОРТОМ! УДАЧИ!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вадим</dc:creator>
  <cp:lastModifiedBy>1</cp:lastModifiedBy>
  <cp:revision>32</cp:revision>
  <dcterms:created xsi:type="dcterms:W3CDTF">2012-09-30T07:17:02Z</dcterms:created>
  <dcterms:modified xsi:type="dcterms:W3CDTF">2018-02-07T13:03:43Z</dcterms:modified>
</cp:coreProperties>
</file>