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1" r:id="rId5"/>
    <p:sldId id="267" r:id="rId6"/>
    <p:sldId id="259" r:id="rId7"/>
    <p:sldId id="260" r:id="rId8"/>
    <p:sldId id="262" r:id="rId9"/>
    <p:sldId id="273" r:id="rId10"/>
    <p:sldId id="263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6A4-C840-471A-ACA1-0B545F04DDE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BAA-B684-4DBA-A3D8-B8542C4F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5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6A4-C840-471A-ACA1-0B545F04DDE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BAA-B684-4DBA-A3D8-B8542C4F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5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6A4-C840-471A-ACA1-0B545F04DDE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BAA-B684-4DBA-A3D8-B8542C4F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00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6A4-C840-471A-ACA1-0B545F04DDE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BAA-B684-4DBA-A3D8-B8542C4F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2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6A4-C840-471A-ACA1-0B545F04DDE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BAA-B684-4DBA-A3D8-B8542C4F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4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6A4-C840-471A-ACA1-0B545F04DDE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BAA-B684-4DBA-A3D8-B8542C4F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6A4-C840-471A-ACA1-0B545F04DDE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BAA-B684-4DBA-A3D8-B8542C4F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0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6A4-C840-471A-ACA1-0B545F04DDE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BAA-B684-4DBA-A3D8-B8542C4F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9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6A4-C840-471A-ACA1-0B545F04DDE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BAA-B684-4DBA-A3D8-B8542C4F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3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6A4-C840-471A-ACA1-0B545F04DDE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BAA-B684-4DBA-A3D8-B8542C4F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6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606A4-C840-471A-ACA1-0B545F04DDE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9BAA-B684-4DBA-A3D8-B8542C4F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4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606A4-C840-471A-ACA1-0B545F04DDE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9BAA-B684-4DBA-A3D8-B8542C4F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3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0327"/>
            <a:ext cx="10515600" cy="5514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МУНИЦИПАЛЬНОГО ОБРАЗОВАНИЯ «ГУСЕВСКИЙ ГОРОДСКОЙ ОКРУГ» МУНИЦИПАЛЬНОЕ АВТОНОМНОЕ ДОШКОЛЬНОЕ ОБРАЗОВАТЕЛЬНОЕ УЧРЕЖДЕНИЕ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11 ЦЕНТРА РАЗВИТИЯ РЕБЕНКА»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организации образовательной деятельности по повышению качества оздоровительных мероприятий в ДОУ за счет внедрения в образовательный процесс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сберегающих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 «Физическая культура»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группа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ИНСТРУКТОР ПО ФИЗИЧЕСКОЙ КУЛЬТУРЕ: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СЕРЁЖЕЧКИНА МАРИЯ ЕВГЕНЬЕВНА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"/>
            <a:ext cx="12192000" cy="685644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559"/>
            <a:ext cx="10515600" cy="130076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Ловишки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приседаниями»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63076"/>
            <a:ext cx="5798127" cy="413594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3" y="1867694"/>
            <a:ext cx="5836229" cy="41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5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8"/>
            <a:ext cx="12192000" cy="685644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65018" y="1825625"/>
            <a:ext cx="1068878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колонне по одному. По свистку выполнить поворот на 360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градусов.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7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b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«Упражнять детей в беге змейкой; в сохранении устойчивого равновесия – комплекс ОРУ с балансировочными подушками; в прыжках через препятствия. Повторить подвижную игру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Ловишки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приседаниями».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796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совершенствовать различные виды ходьбы, формируя правильную осанку и развивая общую координацию движений.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796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отрабатывать навык приземления на полусогнутые ноги в прыжках на двух ногах;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координацию движений в упражнениях на равновесие;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быстроту, ловкость, силу, выносливость;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дружелюбие, уважение друг к другу;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приучать детей быть внимательными к своему здоровью.</a:t>
            </a:r>
            <a:r>
              <a:rPr lang="ru-RU" dirty="0"/>
              <a:t/>
            </a:r>
            <a:br>
              <a:rPr lang="ru-RU" dirty="0"/>
            </a:b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59"/>
            <a:ext cx="12191999" cy="6772887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838200" y="1399309"/>
            <a:ext cx="10515600" cy="477765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Корригирующая ходьба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Легкий бег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Подскоки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дыхания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763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ОРУ с балансировочными подушками  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2193275"/>
            <a:ext cx="5548745" cy="422137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" y="2193275"/>
            <a:ext cx="5833304" cy="42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Ползание по гимнастической скамейке (упражнение «Улитка»)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690688"/>
            <a:ext cx="9060873" cy="4959494"/>
          </a:xfrm>
        </p:spPr>
      </p:pic>
    </p:spTree>
    <p:extLst>
      <p:ext uri="{BB962C8B-B14F-4D97-AF65-F5344CB8AC3E}">
        <p14:creationId xmlns:p14="http://schemas.microsoft.com/office/powerpoint/2010/main" val="12131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Объект 1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111"/>
            <a:ext cx="12192000" cy="6857999"/>
          </a:xfr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38200" y="-138111"/>
            <a:ext cx="10515600" cy="12326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Прыжки на двух ногах через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препятствия с активным махом рук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63" y="1516640"/>
            <a:ext cx="9137073" cy="5050415"/>
          </a:xfrm>
        </p:spPr>
      </p:pic>
    </p:spTree>
    <p:extLst>
      <p:ext uri="{BB962C8B-B14F-4D97-AF65-F5344CB8AC3E}">
        <p14:creationId xmlns:p14="http://schemas.microsoft.com/office/powerpoint/2010/main" val="34633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Объект 1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111"/>
            <a:ext cx="12192000" cy="6857999"/>
          </a:xfr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4672"/>
          </a:xfrm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Пролезание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дугу с опорой на локти и колени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1364673"/>
            <a:ext cx="8987137" cy="5126615"/>
          </a:xfrm>
        </p:spPr>
      </p:pic>
    </p:spTree>
    <p:extLst>
      <p:ext uri="{BB962C8B-B14F-4D97-AF65-F5344CB8AC3E}">
        <p14:creationId xmlns:p14="http://schemas.microsoft.com/office/powerpoint/2010/main" val="20373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82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УПРАВЛЕНИЕ ОБРАЗОВАНИЯ АДМИНИСТРАЦИИ МУНИЦИПАЛЬНОГО ОБРАЗОВАНИЯ «ГУСЕВСКИЙ ГОРОДСКОЙ ОКРУГ» МУНИЦИПАЛЬНОЕ АВТОНОМНОЕ ДОШКОЛЬНОЕ ОБРАЗОВАТЕЛЬНОЕ УЧРЕЖДЕНИЕ  «ДЕТСКИЙ САД № 11 ЦЕНТРА РАЗВИТИЯ РЕБЕНКА»       Конспект организации образовательной деятельности по повышению качества оздоровительных мероприятий в ДОУ за счет внедрения в образовательный процесс здоровье сберегающих технологий  ОО «Физическая культура» Подготовительная группа     ПОДГОТОВИЛ: ИНСТРУКТОР ПО ФИЗИЧЕСКОЙ КУЛЬТУРЕ:  СЕРЁЖЕЧКИНА МАРИЯ ЕВГЕНЬЕВНА  </vt:lpstr>
      <vt:lpstr>Тема:  «Упражнять детей в беге змейкой; в сохранении устойчивого равновесия – комплекс ОРУ с балансировочными подушками; в прыжках через препятствия. Повторить подвижную игру «Ловишки с приседаниями».  </vt:lpstr>
      <vt:lpstr>Цель:  - совершенствовать различные виды ходьбы, формируя правильную осанку и развивая общую координацию движений. </vt:lpstr>
      <vt:lpstr>ЗАДАЧИ: - отрабатывать навык приземления на полусогнутые ноги в прыжках на двух ногах; - развивать координацию движений в упражнениях на равновесие; - развивать быстроту, ловкость, силу, выносливость;  - воспитывать дружелюбие, уважение друг к другу;  - приучать детей быть внимательными к своему здоровью. </vt:lpstr>
      <vt:lpstr>Вводная часть </vt:lpstr>
      <vt:lpstr>Основная часть комплекс ОРУ с балансировочными подушками  </vt:lpstr>
      <vt:lpstr>Ползание по гимнастической скамейке (упражнение «Улитка»)</vt:lpstr>
      <vt:lpstr>Прыжки на двух ногах через препятствия с активным махом рук</vt:lpstr>
      <vt:lpstr>Пролезание под дугу с опорой на локти и колени</vt:lpstr>
      <vt:lpstr>Подвижная игра  «Ловишки с приседаниями»</vt:lpstr>
      <vt:lpstr>Заключительная часть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ОБРАЗОВАНИЯ АДМИНИСТРАЦИИ МУНИЦИПАЛЬНОГО ОБРАЗОВАНИЯ «ГУСЕВСКИЙ ГОРОДСКОЙ ОКРУГ» МУНИЦИПАЛЬНОЕ АВТОНОМНОЕ ДОШКОЛЬНОЕ ОБРАЗОВАТЕЛЬНОЕ УЧРЕЖДЕНИЕ  «ДЕТСКИЙ САД № 11 ЦЕНТРА РАЗВИТИЯ РЕБЕНКА»         ОТЧЕТ О ПРОДЕЛАННОЙ РАБОТЕ  ЗА 2016 – 2017 УЧЕБНЫЙ ГОД     ИНСТРУКТОР ПО ФИЗИЧЕСКОЙ КУЛЬТУРЕ И СПОРТУ:  СЕРЁЖЕЧКИНА МАРИЯ ЕВГЕНЬЕВНА  </dc:title>
  <dc:creator>User2</dc:creator>
  <cp:lastModifiedBy>User2</cp:lastModifiedBy>
  <cp:revision>21</cp:revision>
  <dcterms:created xsi:type="dcterms:W3CDTF">2017-05-24T08:53:38Z</dcterms:created>
  <dcterms:modified xsi:type="dcterms:W3CDTF">2018-01-25T11:41:15Z</dcterms:modified>
</cp:coreProperties>
</file>