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80" r:id="rId2"/>
    <p:sldId id="282" r:id="rId3"/>
    <p:sldId id="259" r:id="rId4"/>
    <p:sldId id="312" r:id="rId5"/>
    <p:sldId id="307" r:id="rId6"/>
    <p:sldId id="310" r:id="rId7"/>
    <p:sldId id="258" r:id="rId8"/>
    <p:sldId id="265" r:id="rId9"/>
    <p:sldId id="268" r:id="rId10"/>
    <p:sldId id="285" r:id="rId11"/>
    <p:sldId id="291" r:id="rId12"/>
    <p:sldId id="292" r:id="rId13"/>
    <p:sldId id="283" r:id="rId14"/>
    <p:sldId id="313" r:id="rId15"/>
    <p:sldId id="314" r:id="rId16"/>
    <p:sldId id="315" r:id="rId17"/>
    <p:sldId id="316" r:id="rId18"/>
    <p:sldId id="317" r:id="rId19"/>
    <p:sldId id="261" r:id="rId20"/>
    <p:sldId id="30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33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7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9EF71-F162-46AB-AF08-464349C7E805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408AE-73F8-44A3-96D7-A47E99831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76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02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52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528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961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2828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483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46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6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81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0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99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25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50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58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34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17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BC54-8B40-4A32-AA0E-D784E4E971B8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B7D90-CB0E-41D4-B253-795B7B1D3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85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4271" y="2145786"/>
            <a:ext cx="10867868" cy="124418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«основы создания </a:t>
            </a:r>
            <a:r>
              <a:rPr lang="ru-RU" sz="4800" b="1" smtClean="0"/>
              <a:t>эскиза одежды</a:t>
            </a:r>
            <a:r>
              <a:rPr lang="ru-RU" sz="4800" b="1" dirty="0" smtClean="0"/>
              <a:t>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01434" y="554635"/>
            <a:ext cx="11367541" cy="89941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/>
              <a:t>КГБОУ «Минусинская школа - интернат»</a:t>
            </a:r>
          </a:p>
          <a:p>
            <a:pPr algn="ctr"/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297711" y="6150114"/>
            <a:ext cx="4894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Педагог –организатор</a:t>
            </a:r>
          </a:p>
          <a:p>
            <a:r>
              <a:rPr lang="ru-RU" sz="2000" b="1" dirty="0" smtClean="0"/>
              <a:t>Бросалина Наталья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306593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6389" y="2742188"/>
            <a:ext cx="111556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Чтобы как можно лучше выполнить эскиз одежды и передать им всю задумку для будущей модели, необходимо учитывать несколько правил для прорисовки модели.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2995" y="966651"/>
            <a:ext cx="7393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Несколько правил</a:t>
            </a:r>
            <a:endParaRPr lang="ru-RU" sz="5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заявление Бросалина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4776" y="383507"/>
            <a:ext cx="8632657" cy="6474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-48399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F:\заявление Бросалина\img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1465" y="182880"/>
            <a:ext cx="8900159" cy="6675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заявление Бросалина\img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612" y="287032"/>
            <a:ext cx="8761292" cy="657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заявление Бросалина\img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738" y="418353"/>
            <a:ext cx="8320360" cy="6240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заявление Бросалина\img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7177"/>
            <a:ext cx="6601097" cy="4950823"/>
          </a:xfrm>
          <a:prstGeom prst="rect">
            <a:avLst/>
          </a:prstGeom>
          <a:noFill/>
        </p:spPr>
      </p:pic>
      <p:pic>
        <p:nvPicPr>
          <p:cNvPr id="10243" name="Picture 3" descr="F:\заявление Бросалина\img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5938" y="0"/>
            <a:ext cx="6366062" cy="4774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заявление Бросалина\img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69" y="1133643"/>
            <a:ext cx="6178732" cy="4634050"/>
          </a:xfrm>
          <a:prstGeom prst="rect">
            <a:avLst/>
          </a:prstGeom>
          <a:noFill/>
        </p:spPr>
      </p:pic>
      <p:pic>
        <p:nvPicPr>
          <p:cNvPr id="11267" name="Picture 3" descr="F:\заявление Бросалина\img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2694" y="1154128"/>
            <a:ext cx="6169306" cy="4626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заявление Бросалина\img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4596" y="1449977"/>
            <a:ext cx="6444343" cy="4833257"/>
          </a:xfrm>
          <a:prstGeom prst="rect">
            <a:avLst/>
          </a:prstGeom>
          <a:noFill/>
        </p:spPr>
      </p:pic>
      <p:pic>
        <p:nvPicPr>
          <p:cNvPr id="12291" name="Picture 3" descr="F:\заявление Бросалина\img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9977"/>
            <a:ext cx="6428069" cy="482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F:\заявление Бросалина\img48.jpg"/>
          <p:cNvPicPr>
            <a:picLocks noChangeAspect="1" noChangeArrowheads="1"/>
          </p:cNvPicPr>
          <p:nvPr/>
        </p:nvPicPr>
        <p:blipFill>
          <a:blip r:embed="rId2"/>
          <a:srcRect l="7291" t="15005" r="6974" b="5779"/>
          <a:stretch>
            <a:fillRect/>
          </a:stretch>
        </p:blipFill>
        <p:spPr bwMode="auto">
          <a:xfrm>
            <a:off x="1062319" y="793376"/>
            <a:ext cx="8751674" cy="6064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49470" y="0"/>
            <a:ext cx="6010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/>
              <a:t>Стадии прорисовки эскиза</a:t>
            </a:r>
            <a:endParaRPr lang="ru-RU" sz="4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258" y="3148150"/>
            <a:ext cx="10272547" cy="9443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Нарисовать эскиз одежды самостоятельно не так уж и сложно и с этим может справиться каждый, для этого достаточно только учитывать основные пропорции человеческого тела, а также придумать красивую модель вещи.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091628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350" y="987393"/>
            <a:ext cx="10502536" cy="12930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Что такое эскиз и как и для чего он создается?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248525"/>
            <a:ext cx="10820400" cy="3597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Каждый художник начинает с идеи, он придумывает у себя в голове идею и постепенно, набросками воплощает ее в жизнь. После того, как образ родился в голове у художника, он должен начать делать заметки и начальные рисунки в своем блокноте или тетради. Это и есть начальные эскизы одежды.</a:t>
            </a:r>
            <a:endParaRPr lang="ru-RU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1980" y="1"/>
            <a:ext cx="6325850" cy="1124261"/>
          </a:xfrm>
        </p:spPr>
        <p:txBody>
          <a:bodyPr/>
          <a:lstStyle/>
          <a:p>
            <a:r>
              <a:rPr lang="ru-RU" b="1" dirty="0" smtClean="0"/>
              <a:t>Выставочные работы</a:t>
            </a:r>
            <a:endParaRPr lang="ru-RU" b="1" dirty="0"/>
          </a:p>
        </p:txBody>
      </p:sp>
      <p:pic>
        <p:nvPicPr>
          <p:cNvPr id="15362" name="Picture 2" descr="D:\Наташа\театр мод\1c318029570f89a1a65e1408dc7dd5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600" y="1674623"/>
            <a:ext cx="4163006" cy="2907599"/>
          </a:xfrm>
          <a:prstGeom prst="rect">
            <a:avLst/>
          </a:prstGeom>
          <a:noFill/>
        </p:spPr>
      </p:pic>
      <p:pic>
        <p:nvPicPr>
          <p:cNvPr id="15363" name="Picture 3" descr="D:\Наташа\театр мод\1275460715_1275312318_001anton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357" y="1112683"/>
            <a:ext cx="3924301" cy="5400675"/>
          </a:xfrm>
          <a:prstGeom prst="rect">
            <a:avLst/>
          </a:prstGeom>
          <a:noFill/>
        </p:spPr>
      </p:pic>
      <p:pic>
        <p:nvPicPr>
          <p:cNvPr id="15364" name="Picture 4" descr="D:\Наташа\флэшка телефона сентябрь2016\o2ZA3dKcn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500" y="1137424"/>
            <a:ext cx="2811127" cy="4081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838814"/>
            <a:ext cx="8610600" cy="1293028"/>
          </a:xfrm>
        </p:spPr>
        <p:txBody>
          <a:bodyPr/>
          <a:lstStyle/>
          <a:p>
            <a:pPr algn="ctr"/>
            <a:r>
              <a:rPr lang="ru-RU" b="1" dirty="0" smtClean="0"/>
              <a:t>Зачем нужен эскиз?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804743"/>
            <a:ext cx="10820400" cy="31780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Эскиз нужен для того, чтобы упорядочить мысли художника в единый рисунок, а потом создать одежду.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750748" y="2983043"/>
          <a:ext cx="254000" cy="2083631"/>
        </p:xfrm>
        <a:graphic>
          <a:graphicData uri="http://schemas.openxmlformats.org/drawingml/2006/table">
            <a:tbl>
              <a:tblPr/>
              <a:tblGrid>
                <a:gridCol w="254000"/>
              </a:tblGrid>
              <a:tr h="20836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186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69541" y="609343"/>
            <a:ext cx="68149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творческих эскизах дизайнер, изображая проектируемую модель костюма на фигуре человека, сознательно трансформирует и стилизует ее пропорции. В этой связи возникает много споров и вопросов о целесообразности. Это делалось в угоду критериям эстетических идеалов красоты, создаваемых каждой исторической эпохой.</a:t>
            </a:r>
            <a:endParaRPr lang="ru-RU" sz="3200" dirty="0"/>
          </a:p>
        </p:txBody>
      </p:sp>
      <p:pic>
        <p:nvPicPr>
          <p:cNvPr id="1026" name="Picture 2" descr="D:\Наташа\театр мод\892b57102f978e08258dd8121582f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288" y="1748118"/>
            <a:ext cx="4799259" cy="4112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698" y="4715691"/>
            <a:ext cx="11395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современной эскизной графике строение фигуры человека стилизуется, упрощается. Чаще всего размер головы относится к размеру фигуры как 1/10, 1/12 (канон 1/8). Изображаемая фигура воспринимается более высокой и стройной. Значительно удлиняются ноги. Делается это исключительно в целях повышения выразительности эскиза.</a:t>
            </a:r>
            <a:endParaRPr lang="ru-RU" sz="2000" b="1" dirty="0"/>
          </a:p>
        </p:txBody>
      </p:sp>
      <p:pic>
        <p:nvPicPr>
          <p:cNvPr id="2050" name="Picture 2" descr="D:\Наташа\театр мод\imag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0931" y="844684"/>
            <a:ext cx="5296679" cy="3870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1635" y="561703"/>
            <a:ext cx="636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Художественный эскиз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29645" y="1580605"/>
            <a:ext cx="61656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Дальнейшее развитие и уточнение первоначальных идей модельера происходит в творческом, или художественном эскизе. В нем автор рассказывает о воплощении его в конкретном материале, о том, как костюм выглядит на человеке. Художественный эскиз, как правило, изображает не только сам проектируемый костюм, но и манеру его ношения, а также необходимые аксессуары: головные уборы, шарфы, обувь, перчатки, сумки и т.д. Поскольку художественный эскиз должен давать зрителю представление о колорите коллекции, он всегда выполняется в цвете.</a:t>
            </a:r>
            <a:endParaRPr lang="ru-RU" sz="2000" dirty="0"/>
          </a:p>
        </p:txBody>
      </p:sp>
      <p:pic>
        <p:nvPicPr>
          <p:cNvPr id="3075" name="Picture 3" descr="D:\Наташа\флэшка телефона сентябрь2016\6d4eec3ef3c3fad1c9ad55518980bb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15" y="2416459"/>
            <a:ext cx="4653897" cy="2581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65128"/>
            <a:ext cx="8610600" cy="1293028"/>
          </a:xfrm>
        </p:spPr>
        <p:txBody>
          <a:bodyPr/>
          <a:lstStyle/>
          <a:p>
            <a:pPr algn="ctr"/>
            <a:r>
              <a:rPr lang="ru-RU" b="1" dirty="0" smtClean="0"/>
              <a:t>Рабочий эскиз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9222" y="4271340"/>
            <a:ext cx="7926977" cy="2156351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ru-RU" sz="2000" b="1" dirty="0" smtClean="0"/>
              <a:t>Рабочие эскизы, безусловно, не отличаются особой выразительностью и художественностью, зато они дают исчерпывающую информацию о конструктивных особенностях формы, ее покрое, пропорциях, членениях и деталях. Его еще называют конструктивным эскизом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579221" y="2122284"/>
            <a:ext cx="8059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После того как художник нашел и отразил в творческом эскизе оригинальную идею будущего изделия, он должен показать, как его идея может быть воплощена в условиях современного производства. С этой целью выполняется рабочий эскиз, который дает полное представление о композиции и конструкции разрабатываемой формы.</a:t>
            </a:r>
            <a:endParaRPr lang="ru-RU" sz="2000" dirty="0"/>
          </a:p>
        </p:txBody>
      </p:sp>
      <p:pic>
        <p:nvPicPr>
          <p:cNvPr id="4098" name="Picture 2" descr="D:\Наташа\флэшка телефона сентябрь2016\687474703a2f2f7777772e636865726e6f72756b6f762e72752f61727469636c65732f3230302f696d672f3230372d3030322e67696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441538"/>
            <a:ext cx="3042557" cy="4514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166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7337" y="232134"/>
            <a:ext cx="9004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Требования, предъявляемые к рабочему эскизу: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0080" y="1789611"/>
            <a:ext cx="105939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Центральное место в нем занимает изображение фигуры человека в том ракурсе, который наиболее полно информирует зрителя об особенностях костюма. Самый распространенный вариант – вид спереди. Справа на эскизе помещают изображение со спины и изображение оригинальных деталей. Поясняющие надписи дают представление о тканях и прочих материалах, которые дизайнер планирует использовать для изготовления данной одежды. Обычно в правом верхнем углу эскиза прикрепляются небольшие образцы этих тканей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11589" y="1346928"/>
            <a:ext cx="38927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Речь о нескольких моделях разного назначения, объединенных конкретной идеей, отвечающих некой тематике, имеющих похожую цветовую гамму и разработанных для четкого сезона.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97782" y="599606"/>
            <a:ext cx="6184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Что такое коллекция? </a:t>
            </a:r>
            <a:endParaRPr lang="ru-RU" sz="3200" dirty="0"/>
          </a:p>
        </p:txBody>
      </p:sp>
      <p:pic>
        <p:nvPicPr>
          <p:cNvPr id="5122" name="Picture 2" descr="D:\Наташа\флэшка телефона сентябрь2016\5ebd7ee5f2c2a4266dc3bd60d7b8da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020" y="1615076"/>
            <a:ext cx="7254061" cy="4987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1853</TotalTime>
  <Words>530</Words>
  <Application>Microsoft Office PowerPoint</Application>
  <PresentationFormat>Произвольный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След самолета</vt:lpstr>
      <vt:lpstr>«основы создания эскиза одежды»</vt:lpstr>
      <vt:lpstr>  Что такое эскиз и как и для чего он создается?  </vt:lpstr>
      <vt:lpstr>Зачем нужен эскиз?</vt:lpstr>
      <vt:lpstr>Слайд 4</vt:lpstr>
      <vt:lpstr>Слайд 5</vt:lpstr>
      <vt:lpstr>Слайд 6</vt:lpstr>
      <vt:lpstr>Рабочий эскиз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Нарисовать эскиз одежды самостоятельно не так уж и сложно и с этим может справиться каждый, для этого достаточно только учитывать основные пропорции человеческого тела, а также придумать красивую модель вещи.</vt:lpstr>
      <vt:lpstr>Выставочные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проект</dc:title>
  <dc:creator>Лилиана</dc:creator>
  <cp:lastModifiedBy>User</cp:lastModifiedBy>
  <cp:revision>186</cp:revision>
  <dcterms:created xsi:type="dcterms:W3CDTF">2016-03-03T21:00:33Z</dcterms:created>
  <dcterms:modified xsi:type="dcterms:W3CDTF">2018-01-22T16:25:15Z</dcterms:modified>
</cp:coreProperties>
</file>