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19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абота\детские работы\IMG_37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671992" cy="57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5038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RePack by Diakov</cp:lastModifiedBy>
  <cp:revision>1</cp:revision>
  <dcterms:created xsi:type="dcterms:W3CDTF">2018-01-20T09:21:30Z</dcterms:created>
  <dcterms:modified xsi:type="dcterms:W3CDTF">2018-01-20T09:22:16Z</dcterms:modified>
</cp:coreProperties>
</file>