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76" r:id="rId16"/>
    <p:sldId id="268" r:id="rId17"/>
    <p:sldId id="269" r:id="rId18"/>
    <p:sldId id="277" r:id="rId19"/>
    <p:sldId id="270" r:id="rId20"/>
    <p:sldId id="271" r:id="rId21"/>
    <p:sldId id="272" r:id="rId22"/>
    <p:sldId id="273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DV_2553.MP4" TargetMode="External"/><Relationship Id="rId5" Type="http://schemas.openxmlformats.org/officeDocument/2006/relationships/hyperlink" Target="HDV_2589.MP4" TargetMode="Externa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Проект : «Мы за здоровый образ жизни.»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47251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:: Князева Л.В.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548681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Кузьмичевский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детский сад «Улыбка».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0"/>
            <a:ext cx="78581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второй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день наши воспитанники  вспомнили 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«Дыхательной системе»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571612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познакомить детей с органами дыхания;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Программные задачи: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расширить представления о строении органов дыхания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показать их значение для человека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подвести к пониманию необходимости бережного отношения к органам дыхания.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плакат с изображением органов дыхания в организме человека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4282" y="4214818"/>
            <a:ext cx="85725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71435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дыхательной и звуковой гимнастики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«Дикие лебеди»,.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в  группе появилась буква «Д»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Vitalik\Desktop\SAM_5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286412" cy="2973607"/>
          </a:xfrm>
          <a:prstGeom prst="rect">
            <a:avLst/>
          </a:prstGeom>
          <a:noFill/>
        </p:spPr>
      </p:pic>
      <p:pic>
        <p:nvPicPr>
          <p:cNvPr id="22531" name="Picture 3" descr="C:\Users\Vitalik\Desktop\SAM_5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5214974" cy="303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8574" b="3461"/>
          <a:stretch>
            <a:fillRect/>
          </a:stretch>
        </p:blipFill>
        <p:spPr bwMode="auto">
          <a:xfrm>
            <a:off x="214282" y="214290"/>
            <a:ext cx="457041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71585"/>
            <a:ext cx="4000528" cy="378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42852"/>
            <a:ext cx="68580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третий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           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день были проведены беседы  «Осанка».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«Огниво», «Оле-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загадывание загадок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игры «Один – много», «Назови ласково», «Море волнуется раз».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группе была проведена гимнастика для профилактики нарушений осанки.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в  группе дети обнаружили букву «О»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3116"/>
            <a:ext cx="5357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познакомить детей с понятием «осанка» и ее значением в жизни человека, с нарушениями осанки, расширить знания детей о правилах поддержания правильной осанки, учить детей по иллюстрации узнавать и уметь рассказывать о строении скелета, о правильной и неправильной осанке, воспитывать у детей интерес к собственному телу, осознанное отношение к собственному здоровью.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7158" y="4714884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Необходимы материалы: иллюстрация с изображением скелета, человека со сколиозом, высокого сутулого человека и низкого человека с правильной осанкой.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Vitalik\Desktop\SAM_5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86280" cy="342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Vitalik\Desktop\SAM_5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82654"/>
            <a:ext cx="4027482" cy="3570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672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435478"/>
            <a:ext cx="3714776" cy="407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1" y="214290"/>
            <a:ext cx="457203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четвертый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день были проведены беседы с медицинской сестрой " Что помогает быть здоровым."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были проведены : беседа «Личная гигиена», чтение «Русалочка»,  чтение пословиц и поговорок, загадывание загадок. Вечером в  группе дети обнаружили букву «Р»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00628" y="285728"/>
            <a:ext cx="39290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понимание значения и необходимости гигиенических процедур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привычку заботиться о чистоте своего тела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начале беседы воспитатель вспоминает разговор  об инфекционных болезнях, о том каким образом можно заразиться. Обсуждает с детьми ситуации, в которых необходимо мыть руки. Предлагает им объяснить, почему именно в этих случаях необходимо мыть руки, соблюдать личную гигиену.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Vitalik\Desktop\SAM_5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403880" cy="3039683"/>
          </a:xfrm>
          <a:prstGeom prst="rect">
            <a:avLst/>
          </a:prstGeom>
          <a:noFill/>
        </p:spPr>
      </p:pic>
      <p:pic>
        <p:nvPicPr>
          <p:cNvPr id="26627" name="Picture 3" descr="C:\Users\Vitalik\Desktop\SAM_5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00438"/>
            <a:ext cx="3111500" cy="3200400"/>
          </a:xfrm>
          <a:prstGeom prst="rect">
            <a:avLst/>
          </a:prstGeom>
          <a:noFill/>
        </p:spPr>
      </p:pic>
      <p:pic>
        <p:nvPicPr>
          <p:cNvPr id="26628" name="Picture 4" descr="C:\Users\Vitalik\Desktop\SAM_5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67182"/>
            <a:ext cx="3854443" cy="349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331173" cy="299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928934"/>
            <a:ext cx="3200400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пятый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  день  дети беседовали на темы «Волосы», «Время года», слушали сказку Г.Х Андерсена «Воротничок», играли в игры «Волк во рву».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Проводили  игры- эксперименты с водой.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в  группе дети обнаружили букву «В»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7158" y="2071678"/>
            <a:ext cx="50006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культурно-гигиенических навыков у детей старшего дошкольного возраста.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совершенствовать представление о значимости гигиенических процедур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расширять знания о средствах гигиены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56436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формировать у  ребенка нравственное отношение к своему здоровью, которое выражается в желании и потребности быть здоровым, вести ЗОЖ. Он должен осознать, что здоровье для человека важнейшая ценность, главное условие достижения любой жизненной цели и каждый сам несет ответственность за сохранение и укрепление своего здоровья. Чтобы мотивировать его на здравоохранительное поведение, необходимо заинтересовать, создать положительные эмоции при освоении знаний,  дать почувствовать удовольствие от и методов оздоровления, использовать положительные примеры из окружающей жизни, личный пример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italik\Desktop\SAM_5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953035" cy="2786082"/>
          </a:xfrm>
          <a:prstGeom prst="rect">
            <a:avLst/>
          </a:prstGeom>
          <a:noFill/>
        </p:spPr>
      </p:pic>
      <p:pic>
        <p:nvPicPr>
          <p:cNvPr id="28675" name="Picture 3" descr="C:\Users\Vitalik\Desktop\SAM_5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5308597" cy="298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14290"/>
            <a:ext cx="6000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шестой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день был связан с полезной  и вкусной едой.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беседа «О пользе витаминов, и для чего они нужны человеку?»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Правила приема пищи».  Проведена викторина «Ешь на здоровье», вспомнили пословицы и поговорки о хлебе, презентация о правилах поведения за столом,  лепили полезную еду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Вечером в  группе дети обнаружили букву «Е»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2786058"/>
            <a:ext cx="49292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дать детям знания о пользе витаминов для нашего организма. Познакомить с понятием «витамины группы А, В, С, D, Е» и продукты, в которых они содержатся. Закрепить знания детей о необходимости наличия витаминов в организме человека, о пользе продуктов, в которых содержатся витамины.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картинки продуктов питания для игры «Где ты,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», корзинки с фруктами и овощами.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6004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4500594" cy="303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2672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42672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F:\проект здоровье\день шестой\SAM_6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518114"/>
            <a:ext cx="5072098" cy="333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italik\Desktop\2014-12-09 14.21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5572164" cy="406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9" y="214290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- ЗАКЛЮЧИТЕЛЬНЫЙ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заключительном этапе был проведёно праздничное мероприятие «Праздник витаминов для детей средней  группы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5" y="1214422"/>
            <a:ext cx="5214973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вызвать у детей желание заботиться о своем здоровье.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Учить детей различать витаминосодержащие продукты;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объяснить детям, как витамины влияют на организм человека, об их пользе и значении витаминов для здоровья человека;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помочь детям понять, что здоровье зависит от правильного питания – еда должна быть не только вкусной, но и полезной;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внимание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мышление, воображение, активный и пассивный словарь;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 воспитывать у детей желание заботиться о своем здоровье.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Vitalik\Desktop\SAM_6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508003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Users\Vitalik\Desktop\SAM_6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680" y="1000108"/>
            <a:ext cx="333334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Vitalik\Desktop\SAM_6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12257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C:\Users\Vitalik\Desktop\SAM_6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396" y="3071810"/>
            <a:ext cx="458624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28662" y="335756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Видео фрагмент развлечения « Праздник витаминов»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2500306"/>
            <a:ext cx="288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Игра «Вредные и полезные</a:t>
            </a:r>
          </a:p>
          <a:p>
            <a:r>
              <a:rPr lang="ru-RU" dirty="0" smtClean="0">
                <a:hlinkClick r:id="rId6" action="ppaction://hlinkfile"/>
              </a:rPr>
              <a:t> для здоровья продукты»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Результативность проекта: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Обогащение развивающей среды.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Обогатился опыт детей по гигиене и здоровым привычкам.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стали более активно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высказыватся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том, как они заботятся о своём здоровье дома, проявлять внимание к младшим воспитанникам детского сада.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428604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Методическое обеспечение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1.Бабенкова Е.А. Как приучить ребенка заботиться о своем здоровье.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Алямовская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В.Г. Как воспитать здорового ребенка. – М., 1993.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Кудрявцев В.Т., Егоров Б.Б. Развивающая педагогика оздоровления (дошкольный возраст): программно-методическое пособие. – М.: ЛИНКА-ПРЕСС, 2000. – 296 с.: ил.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4. Волошина Л.Н., Курилова Т.В. Игры с элементами спорта для детей 3–4 лет. Программа “Играйте на здоровье” и технология ее применения в ДОУ. – М.: Издательство “ГНОМ и Д”, 2004.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28586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071546"/>
            <a:ext cx="8286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проект был разработан и апробирован в 2014 году на базе группы старшего дошкольного возраста (5-6 лет)дошкольного образовательного учреждения МБДОУ "Улыбка".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направлен на расширение представлений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здоровье и здоровом образе жизни,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осмысление детьми старшего дошкольного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возраста необходимости беречь здоровье. 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проекте учитывались особенности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психологического развития детей 5-6 лет,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выражающиеся в способности к самоконтролю над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привычками, формированием привычки 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здоровому образу жизни, совершенствованием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культурно-гигиенических навыков.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428868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57158" y="0"/>
            <a:ext cx="81439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начальные представления о здоровом образе жизни, расширять знания о сохранении здоровья.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Формировать у детей осознанное отношение к сохранению и укреплению своего здоровья.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Обеспечить всестороннее и гармоничное развитие физического, психического и социального здоровья у детей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Овладение навыками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самооздоровления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Осознание детьми понятия «здоровье»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влияние образа жизни на состояние здоровья.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Повышение уровня физического,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психического и социального здоровья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Осознанное отношение детей и их родителей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состоянию здоровья как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основному фактору успеха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последующих этапах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142984"/>
            <a:ext cx="45720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среди родителей «Здоровый малыш!».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Выявление отношения семьи к ЗОЖ.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Выявление уровня знаний детей о правилах гигиены и значимости их для сохранения и укрепления здоровья.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Подбор методической и художественной литературы по ЗОЖ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Подготовка и подбор материалов для изготовления картотек по разделам: «Упражнения для глаз» «Подвижные игры для детей старшего возраста» «Физкультминутки» «Игры по здоровью»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 Подбор дидактических игр и серии картин на тему: «Чувства, Эмоции» с целью понимание детьми связи между физическим и эмоциональным здоровьем.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357166"/>
            <a:ext cx="5915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alik\Desktop\12355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071702" cy="2935194"/>
          </a:xfrm>
          <a:prstGeom prst="rect">
            <a:avLst/>
          </a:prstGeom>
          <a:noFill/>
        </p:spPr>
      </p:pic>
      <p:pic>
        <p:nvPicPr>
          <p:cNvPr id="1027" name="Picture 3" descr="C:\Users\Vitalik\Desktop\2014-12-09 14.21.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7166"/>
            <a:ext cx="3071834" cy="2709019"/>
          </a:xfrm>
          <a:prstGeom prst="rect">
            <a:avLst/>
          </a:prstGeom>
          <a:noFill/>
        </p:spPr>
      </p:pic>
      <p:pic>
        <p:nvPicPr>
          <p:cNvPr id="1028" name="Picture 4" descr="C:\Users\Vitalik\Desktop\2014-12-09 14.21.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2990856" cy="3800880"/>
          </a:xfrm>
          <a:prstGeom prst="rect">
            <a:avLst/>
          </a:prstGeom>
          <a:noFill/>
        </p:spPr>
      </p:pic>
      <p:pic>
        <p:nvPicPr>
          <p:cNvPr id="1029" name="Picture 5" descr="C:\Users\Vitalik\Desktop\2014-12-09 14.22.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357562"/>
            <a:ext cx="4071966" cy="323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00042"/>
            <a:ext cx="58578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– ОСНОВНОЙ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3371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первый: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состояла в том, чтобы подготовить материалы различных видов деятельности работы с детьми, которые отражали букву «З»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в этот день в     группе  был проведён комплекс утренней гимнастики «Заячья зарядка».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 Здоровые зубы», «Как растут зубы», «Как правильно чистить зубы».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Проведены соревнования «Кто быстрее задует мячик в ворота»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  сказок   «про больные зубки», «Золотой гусь», «Золушка», загадывание загадок,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подвижная игра «Затейники», дидактическая игра 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«Закончи предложения»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«Повтори, не ошибись»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в  группе появилась буква «З».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alik\Desktop\SAM_5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46103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Vitalik\Desktop\SAM_5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5381664" cy="302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talik\Desktop\SAM_5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143404" cy="30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4214440" cy="289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896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Проект : «Мы за здоровый образ жизни.»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: «Мы за здоровый образ жизни.»</dc:title>
  <dc:creator>Vitalik</dc:creator>
  <cp:lastModifiedBy>1</cp:lastModifiedBy>
  <cp:revision>51</cp:revision>
  <dcterms:created xsi:type="dcterms:W3CDTF">2014-12-08T07:44:11Z</dcterms:created>
  <dcterms:modified xsi:type="dcterms:W3CDTF">2018-01-17T11:29:48Z</dcterms:modified>
</cp:coreProperties>
</file>