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8" r:id="rId4"/>
    <p:sldId id="269" r:id="rId5"/>
    <p:sldId id="267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80" r:id="rId16"/>
    <p:sldId id="279" r:id="rId17"/>
    <p:sldId id="281" r:id="rId18"/>
    <p:sldId id="282" r:id="rId19"/>
    <p:sldId id="283" r:id="rId20"/>
    <p:sldId id="284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F18F-E434-40AF-BB74-1D4BE5C9B7E0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34C2-FDCE-42E8-9833-AE81442FE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F18F-E434-40AF-BB74-1D4BE5C9B7E0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34C2-FDCE-42E8-9833-AE81442FE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F18F-E434-40AF-BB74-1D4BE5C9B7E0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34C2-FDCE-42E8-9833-AE81442FE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F18F-E434-40AF-BB74-1D4BE5C9B7E0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34C2-FDCE-42E8-9833-AE81442FE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F18F-E434-40AF-BB74-1D4BE5C9B7E0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34C2-FDCE-42E8-9833-AE81442FE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F18F-E434-40AF-BB74-1D4BE5C9B7E0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34C2-FDCE-42E8-9833-AE81442FE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F18F-E434-40AF-BB74-1D4BE5C9B7E0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34C2-FDCE-42E8-9833-AE81442FE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F18F-E434-40AF-BB74-1D4BE5C9B7E0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34C2-FDCE-42E8-9833-AE81442FE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F18F-E434-40AF-BB74-1D4BE5C9B7E0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34C2-FDCE-42E8-9833-AE81442FE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F18F-E434-40AF-BB74-1D4BE5C9B7E0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34C2-FDCE-42E8-9833-AE81442FE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F18F-E434-40AF-BB74-1D4BE5C9B7E0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D34C2-FDCE-42E8-9833-AE81442FE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6F18F-E434-40AF-BB74-1D4BE5C9B7E0}" type="datetimeFigureOut">
              <a:rPr lang="ru-RU" smtClean="0"/>
              <a:pPr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D34C2-FDCE-42E8-9833-AE81442FE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79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Департамент  образования администрации города  Братска    </a:t>
            </a:r>
            <a:endParaRPr lang="ru-RU" dirty="0" smtClean="0">
              <a:ln w="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dirty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«ДСКВ№120»</a:t>
            </a:r>
            <a:r>
              <a:rPr lang="ru-RU" sz="2800" b="1" cap="all" dirty="0">
                <a:ln w="9000" cmpd="sng">
                  <a:solidFill>
                    <a:srgbClr val="D092A7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D092A7">
                        <a:shade val="20000"/>
                        <a:satMod val="245000"/>
                      </a:srgbClr>
                    </a:gs>
                    <a:gs pos="43000">
                      <a:srgbClr val="D092A7">
                        <a:satMod val="255000"/>
                      </a:srgbClr>
                    </a:gs>
                    <a:gs pos="48000">
                      <a:srgbClr val="D092A7">
                        <a:shade val="85000"/>
                        <a:satMod val="255000"/>
                      </a:srgbClr>
                    </a:gs>
                    <a:gs pos="100000">
                      <a:srgbClr val="D092A7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cap="all" dirty="0">
                <a:ln w="9000" cmpd="sng">
                  <a:solidFill>
                    <a:srgbClr val="D092A7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D092A7">
                        <a:shade val="20000"/>
                        <a:satMod val="245000"/>
                      </a:srgbClr>
                    </a:gs>
                    <a:gs pos="43000">
                      <a:srgbClr val="D092A7">
                        <a:satMod val="255000"/>
                      </a:srgbClr>
                    </a:gs>
                    <a:gs pos="48000">
                      <a:srgbClr val="D092A7">
                        <a:shade val="85000"/>
                        <a:satMod val="255000"/>
                      </a:srgbClr>
                    </a:gs>
                    <a:gs pos="100000">
                      <a:srgbClr val="D092A7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556792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«Игры </a:t>
            </a:r>
            <a:r>
              <a:rPr lang="ru-RU" sz="2800" dirty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развитие логического </a:t>
            </a:r>
            <a:r>
              <a:rPr lang="ru-RU" sz="2800" dirty="0" smtClean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мышления»</a:t>
            </a:r>
          </a:p>
          <a:p>
            <a:pPr algn="ctr"/>
            <a:r>
              <a:rPr lang="ru-RU" sz="2800" dirty="0" smtClean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- головоломки</a:t>
            </a:r>
            <a:endParaRPr lang="ru-RU" sz="2800" dirty="0">
              <a:ln w="0"/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30823" y="4668927"/>
            <a:ext cx="4680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endParaRPr lang="ru-RU" dirty="0">
              <a:ln w="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Зубчевская </a:t>
            </a:r>
            <a:r>
              <a:rPr lang="ru-RU" dirty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Е.И.  воспитатель 1 </a:t>
            </a:r>
            <a:r>
              <a:rPr lang="ru-RU" dirty="0" smtClean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категории.</a:t>
            </a:r>
            <a:endParaRPr lang="ru-RU" dirty="0">
              <a:ln w="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n w="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Братск – 2017 г.</a:t>
            </a:r>
            <a:endParaRPr lang="ru-RU" dirty="0"/>
          </a:p>
        </p:txBody>
      </p:sp>
      <p:pic>
        <p:nvPicPr>
          <p:cNvPr id="9" name="Рисунок 8" descr="bannerhome-97.jpg"/>
          <p:cNvPicPr>
            <a:picLocks noChangeAspect="1"/>
          </p:cNvPicPr>
          <p:nvPr/>
        </p:nvPicPr>
        <p:blipFill>
          <a:blip r:embed="rId3" cstate="print"/>
          <a:srcRect l="8397" r="8397"/>
          <a:stretch>
            <a:fillRect/>
          </a:stretch>
        </p:blipFill>
        <p:spPr>
          <a:xfrm>
            <a:off x="467544" y="3463010"/>
            <a:ext cx="3725508" cy="2083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1706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9952" y="110444"/>
            <a:ext cx="1940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Верблюд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756775"/>
            <a:ext cx="33123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верблюда два горба, -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равно красивый.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Гордый, сильный, как всегда,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неторопливый.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пустыне он идёт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высоких ножках,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 старается, несёт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устал немножко.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545248"/>
            <a:ext cx="6227746" cy="4147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7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9952" y="110444"/>
            <a:ext cx="1128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476672"/>
            <a:ext cx="40324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любимый, светлый дом,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нем мы счастливо живем!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Утром рано я проснусь,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сладко потянусь,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Маме нежно улыбнусь,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братом крепко обнимусь.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Папа мультик нам включает,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завтрак накрывает...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Вкусно пахнет в нашем доме: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Счастьем, Радостью, Любовью!!!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6905" y="1592651"/>
            <a:ext cx="5176430" cy="4428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2501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9952" y="110444"/>
            <a:ext cx="1809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Корова 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867218"/>
            <a:ext cx="28803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моей 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коровушки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Рыжая головушка,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Теплый, влажный, мягкий нос.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ей травушку принес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водицы два ведра.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поглажу ей бока.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 коровушка щедра,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 парного молока. 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196752"/>
            <a:ext cx="5773170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4833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9952" y="110444"/>
            <a:ext cx="1709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Кошка 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867218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267328"/>
            <a:ext cx="32403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Кушай, кошка,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картошка,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мука, а вот зерно,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морковь, а вот пшено.</a:t>
            </a:r>
          </a:p>
          <a:p>
            <a:pPr fontAlgn="base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закрыла кошка рот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картошку не берёт.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 не нравится мука —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Кошка хочет молока!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628800"/>
            <a:ext cx="5940152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4588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9952" y="110444"/>
            <a:ext cx="1811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Жираф 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867218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867218"/>
            <a:ext cx="30963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Наклонись, 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жираф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 мне.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спрошу тебя на ушко: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Ты, наверное, к Луне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Прикасаешься макушкой?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жираф ответил так: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 такой уж я чудак.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Луне порядком пыли,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мне голову помыли.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5368" y="1182884"/>
            <a:ext cx="5372128" cy="5112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0565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Анна\Desktop\slide_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6524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" y="-3733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867218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Picture 2" descr="C:\Users\Анна\Desktop\krokodil_tangram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3822" y="404664"/>
            <a:ext cx="4390666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1267328"/>
            <a:ext cx="388843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Бабочка на пальчик села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поймать ее хотела,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Хвать я бабочку рукой,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поймала пальчик свой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5763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867218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628800"/>
            <a:ext cx="367240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вам с утра не спится,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 куда-то убежал,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и тянет в пляс пуститься —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танца день настал!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станцуем непременно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Вальс,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латину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фокстрот,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Танго, брейк 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макарену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день не зря пройдет!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Picture 2" descr="C:\Users\Анна\Desktop\krokodil_tangram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620688"/>
            <a:ext cx="3912038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0965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867218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052736"/>
            <a:ext cx="27568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Точка, точка,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крючочка,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Носик, ротик,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Обормотик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Палки, палки,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Огуречик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и вышел человечек.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Picture 2" descr="C:\Users\Анна\Desktop\krokodil_tangram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68238"/>
            <a:ext cx="4104456" cy="5537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836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867218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052736"/>
            <a:ext cx="2756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699066"/>
            <a:ext cx="32403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 друзьями во дворе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Строили ракету.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топлива у нас,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сожаленью, нету.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смогли мы полететь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Марсу и Венере.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у нас всё впереди.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 твердо верю!</a:t>
            </a:r>
          </a:p>
        </p:txBody>
      </p:sp>
      <p:pic>
        <p:nvPicPr>
          <p:cNvPr id="8" name="Picture 2" descr="C:\Users\Анна\Desktop\krokodil_tangram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8488" y="425324"/>
            <a:ext cx="4163952" cy="5451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2238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703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4" name="Picture 4" descr="C:\Users\Анна\Desktop\0041-041-Volshebnyj-kru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443" y="200876"/>
            <a:ext cx="8497114" cy="6374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9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867218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052736"/>
            <a:ext cx="2756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2530624" cy="3442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парке солнышко пригрело,</a:t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Белка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 суку сидела.</a:t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её кормили с рук, -</a:t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Белка наш пушистый друг!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9" name="Picture 2" descr="C:\Users\Анна\Desktop\krokodil_tangram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7520" y="692696"/>
            <a:ext cx="5410944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8556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9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867218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052736"/>
            <a:ext cx="2756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7200" y="274638"/>
            <a:ext cx="2767192" cy="3730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Сделаны из железа,</a:t>
            </a:r>
            <a:b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Умеют стричь и резать.</a:t>
            </a:r>
            <a:b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они встречаются,</a:t>
            </a:r>
            <a:b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разделяются.</a:t>
            </a:r>
            <a:b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 называются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10" name="Picture 2" descr="C:\Users\Анна\Desktop\krokodil_tangram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76672"/>
            <a:ext cx="4176464" cy="5284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6894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1700809"/>
            <a:ext cx="33843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 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зайчика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ушки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торчат на макушке,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Любит он вкусный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листик капустный.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Бегает быстро 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прыгает ловко,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потому, что 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 он морковку!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20688"/>
            <a:ext cx="3547612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497780" y="587171"/>
            <a:ext cx="1417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Зайчик</a:t>
            </a:r>
          </a:p>
        </p:txBody>
      </p:sp>
    </p:spTree>
    <p:extLst>
      <p:ext uri="{BB962C8B-B14F-4D97-AF65-F5344CB8AC3E}">
        <p14:creationId xmlns:p14="http://schemas.microsoft.com/office/powerpoint/2010/main" val="2096318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6" y="1844824"/>
            <a:ext cx="34563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Ой, боюсь, боюсь гуся!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Задираться с ним нельзя.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Красноногий, длинношеий,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Важный, злой, шипеть умеет.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пруда сухим выходит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порядок свой наводит.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Тянет шею и гогочет,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командующим хочет.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Щиплет всех подряд за пятки.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Убегайте без оглядки!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7456" y="836712"/>
            <a:ext cx="4431132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331640" y="620688"/>
            <a:ext cx="981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Гусь</a:t>
            </a:r>
          </a:p>
        </p:txBody>
      </p:sp>
    </p:spTree>
    <p:extLst>
      <p:ext uri="{BB962C8B-B14F-4D97-AF65-F5344CB8AC3E}">
        <p14:creationId xmlns:p14="http://schemas.microsoft.com/office/powerpoint/2010/main" val="273135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" y="-5162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6456" y="495799"/>
            <a:ext cx="1477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Лодка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238369"/>
            <a:ext cx="6251278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7504" y="188640"/>
            <a:ext cx="3816424" cy="4088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маленькая лодка,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Ходит в море, как большая.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 штормовому ветру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Дуть в свой парус разрешает.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легко ныряет в волны.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вперёд летит упрямо!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же просто быть бесстрашной,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рядом с нею мама!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Плыть, дельфинов обгоняя,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Курсом прямо на восход...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Хорошо, что рядом мама!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Рядом мама - пароход!</a:t>
            </a:r>
          </a:p>
        </p:txBody>
      </p:sp>
    </p:spTree>
    <p:extLst>
      <p:ext uri="{BB962C8B-B14F-4D97-AF65-F5344CB8AC3E}">
        <p14:creationId xmlns:p14="http://schemas.microsoft.com/office/powerpoint/2010/main" val="1103174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" y="-5162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6456" y="495799"/>
            <a:ext cx="1525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Рыбка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0"/>
            <a:ext cx="25202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Размышлял в ведре Карась: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-Жизнь моя не удалась!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хвостом с досады - "Плюх!"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-Тут уже одно из двух: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сварят рыбный суп,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кошке отнесут!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 кошку, в самом деле,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чем больше угостить?!...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 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рыбку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пожалели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решили отпустить.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268761"/>
            <a:ext cx="5760640" cy="4680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0466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" y="-5162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39074" y="122199"/>
            <a:ext cx="1696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Жираф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3" y="535206"/>
            <a:ext cx="4248472" cy="5443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3074" y="1241871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 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жираф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-то наш каков: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Шарф связал из облаков.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Шею вытянув немножко,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из солнца сделал брошку.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Ну, а ночью наш чудак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Звёздный сшил себе гамак.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гамаке таком приятно,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потом на шкуре – пятна.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505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Анна\Desktop\0038-038-Mongolskaja-igra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6741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44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9952" y="110444"/>
            <a:ext cx="2036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Дорожка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89" y="3371513"/>
            <a:ext cx="8788556" cy="275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971600" y="940759"/>
            <a:ext cx="59584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Бегут дороги по земле: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Грунтовые, асфальтные, лесные.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выбор предлагают мне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по ним в края любые.</a:t>
            </a:r>
          </a:p>
        </p:txBody>
      </p:sp>
    </p:spTree>
    <p:extLst>
      <p:ext uri="{BB962C8B-B14F-4D97-AF65-F5344CB8AC3E}">
        <p14:creationId xmlns:p14="http://schemas.microsoft.com/office/powerpoint/2010/main" val="36251521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116</Words>
  <Application>Microsoft Office PowerPoint</Application>
  <PresentationFormat>Экран (4:3)</PresentationFormat>
  <Paragraphs>48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liga.liga@outlook.com</dc:creator>
  <cp:lastModifiedBy>USER</cp:lastModifiedBy>
  <cp:revision>26</cp:revision>
  <dcterms:created xsi:type="dcterms:W3CDTF">2017-01-29T05:43:21Z</dcterms:created>
  <dcterms:modified xsi:type="dcterms:W3CDTF">2017-09-15T11:05:08Z</dcterms:modified>
</cp:coreProperties>
</file>