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761-0399-4897-97E8-FCA23E3245BF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4E9A-09C8-48BA-B4F0-EC72724E95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761-0399-4897-97E8-FCA23E3245BF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4E9A-09C8-48BA-B4F0-EC72724E95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761-0399-4897-97E8-FCA23E3245BF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4E9A-09C8-48BA-B4F0-EC72724E95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761-0399-4897-97E8-FCA23E3245BF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4E9A-09C8-48BA-B4F0-EC72724E95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761-0399-4897-97E8-FCA23E3245BF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4E9A-09C8-48BA-B4F0-EC72724E95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761-0399-4897-97E8-FCA23E3245BF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4E9A-09C8-48BA-B4F0-EC72724E95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761-0399-4897-97E8-FCA23E3245BF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4E9A-09C8-48BA-B4F0-EC72724E95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761-0399-4897-97E8-FCA23E3245BF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4E9A-09C8-48BA-B4F0-EC72724E95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761-0399-4897-97E8-FCA23E3245BF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4E9A-09C8-48BA-B4F0-EC72724E95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761-0399-4897-97E8-FCA23E3245BF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4E9A-09C8-48BA-B4F0-EC72724E95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761-0399-4897-97E8-FCA23E3245BF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4E9A-09C8-48BA-B4F0-EC72724E95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FA761-0399-4897-97E8-FCA23E3245BF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64E9A-09C8-48BA-B4F0-EC72724E95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5"/>
            <a:ext cx="7630616" cy="283574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дошкольное образовательное учреждение</a:t>
            </a:r>
            <a:br>
              <a:rPr lang="ru-RU" sz="27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 227»</a:t>
            </a:r>
            <a:br>
              <a:rPr lang="ru-RU" sz="27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Заводского района г. Саратова</a:t>
            </a:r>
            <a:br>
              <a:rPr lang="ru-RU" sz="27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Информационно-творческий      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групповой проект «Милая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мамочка»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Старшая группа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(возраст детей 5-6 лет)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Разработала</a:t>
            </a:r>
            <a:br>
              <a:rPr lang="ru-RU" sz="27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воспитатель:</a:t>
            </a:r>
            <a:br>
              <a:rPr lang="ru-RU" sz="27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Соловьева И.Б.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051720" y="5638800"/>
            <a:ext cx="5720680" cy="16646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352928" cy="252028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147248" cy="564949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b="1" u="sng" dirty="0">
                <a:latin typeface="Times New Roman" pitchFamily="18" charset="0"/>
                <a:cs typeface="Times New Roman" pitchFamily="18" charset="0"/>
              </a:rPr>
              <a:t>Актуальность темы проекта: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 Мама – это самый главный человек в жизни каждого, особенно в жизни ребенка. Взаимопонимание, взаимная любовь  между матерью и ребенком – основа воспитания и формирования личности  малыша. Дошкольники, в силу своего возраста, не всегда понимают, что маме нужна благодарность, помощь, забота. Поэтому задача детского сада воспитать в ребенке любовь, уважение, чувство сопереживания и взаимопомощи самому близкому человеку – матери.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600" b="1" u="sng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5600" b="1" u="sng" dirty="0">
                <a:latin typeface="Times New Roman" pitchFamily="18" charset="0"/>
                <a:cs typeface="Times New Roman" pitchFamily="18" charset="0"/>
              </a:rPr>
              <a:t>проекта: 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Сформировать осознанное бережное отношение ребенка к матери, понимание значимости мамы в жизни человека.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u="sng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Углубить знания детей о роли мамы в их жизни, через раскрытие образа матери в поэзии, в живописи, художественной литературе.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Воспитывать доброе, заботливое отношение к маме. 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Расширять и активизировать словарный запас детей.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Развивать творческие способности детей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600" b="1" u="sng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5600" b="1" u="sng" dirty="0">
                <a:latin typeface="Times New Roman" pitchFamily="18" charset="0"/>
                <a:cs typeface="Times New Roman" pitchFamily="18" charset="0"/>
              </a:rPr>
              <a:t>реализации проекта был разработан план: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1. Выбор актуальной темы.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2. Поставить цель и задачи по выбранной теме.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3. Сбор и накопление различного методического и технического материала.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4. Включение в план – схему занятий, игр и других видов деятельности.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5. Разработка заданий для совместной работы детей и родителей.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6. Итог проекта: выставка «Мамочка моя – самая любимая»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600" b="1" u="sng" dirty="0" smtClean="0">
                <a:latin typeface="Times New Roman" pitchFamily="18" charset="0"/>
                <a:cs typeface="Times New Roman" pitchFamily="18" charset="0"/>
              </a:rPr>
              <a:t>Прогнозируемый </a:t>
            </a:r>
            <a:r>
              <a:rPr lang="ru-RU" sz="5600" b="1" u="sng" dirty="0"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Дети узнают о празднике «День матери» в России. Познакомятся с  произведениями, посвященными маме. Составят рассказы о своей маме. У дошкольников сформируется чуткое, заботливое отношение к матери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b="1" u="sng" dirty="0"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sz="5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u="sng" dirty="0"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дети старшей группы, воспитатель, родители.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b="1" u="sng" dirty="0">
                <a:latin typeface="Times New Roman" pitchFamily="18" charset="0"/>
                <a:cs typeface="Times New Roman" pitchFamily="18" charset="0"/>
              </a:rPr>
              <a:t>Сроки реализации проекта: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 краткосрочный, с 13 по 23 ноября 2017 года.</a:t>
            </a:r>
          </a:p>
          <a:p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827584" y="260648"/>
            <a:ext cx="7499176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Реализация проекта «Милая мамочка»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052736"/>
            <a:ext cx="7715200" cy="507342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</a:t>
            </a:r>
            <a:endParaRPr lang="ru-RU" dirty="0"/>
          </a:p>
          <a:p>
            <a:pPr lvl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1.    Беседа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«День матери»</a:t>
            </a:r>
          </a:p>
          <a:p>
            <a:pPr lvl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2.    Беседа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«Моя любимая мама»</a:t>
            </a:r>
          </a:p>
          <a:p>
            <a:pPr lvl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3.   Беседа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«Девочки будущие мамы».</a:t>
            </a:r>
          </a:p>
          <a:p>
            <a:pPr lvl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4.   Составление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рассказа «Моя мама самая лучшая». </a:t>
            </a:r>
          </a:p>
          <a:p>
            <a:pPr lvl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5.  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Создание библиотечки книг, с произведениями о маме.</a:t>
            </a:r>
          </a:p>
          <a:p>
            <a:pPr lvl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6.   Чтение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стихов  о маме: Э.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Мошковская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«Я маму свою обидел», В.Берестов «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Праздник</a:t>
            </a:r>
          </a:p>
          <a:p>
            <a:pPr lvl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мам»,Г.Демыкина «Мама», Э.Успенский «Если был бы я девчонкой».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7.    Беседы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с детьми по прочитанным произведениям.</a:t>
            </a:r>
          </a:p>
          <a:p>
            <a:pPr lvl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8.    ДИ 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«Как зовут твою маму»,  «Назови ласково», «Весёлый грустный».</a:t>
            </a:r>
          </a:p>
          <a:p>
            <a:pPr lvl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9.    Просматривание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мультфильмов и фильмов, посвященных мамам.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Рисование портрета: «Мамочка моя – самая любимая».</a:t>
            </a:r>
          </a:p>
          <a:p>
            <a:pPr lvl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Изготовления подарка для мамы «Сердечко для мамы»</a:t>
            </a:r>
          </a:p>
          <a:p>
            <a:pPr lvl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Работа с родителями: 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консультация  «Роль матери в воспитании ребенка», 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информация «День матери в России».</a:t>
            </a:r>
          </a:p>
          <a:p>
            <a:pPr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. Итог проекта; выставка рисунков «Мамочка моя – самая любимая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132856"/>
            <a:ext cx="7700392" cy="1722115"/>
          </a:xfrm>
        </p:spPr>
        <p:txBody>
          <a:bodyPr>
            <a:normAutofit fontScale="90000"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Мамы, мамочки,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             мамули,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Поздравляем  дружно вас,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Вы такие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красотули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Рады, что вы есть у нас!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7811145" cy="20306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 моменты нашего проекта.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Всем мамам посвящается.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Рисуем портреты наших мам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5dJVFaFG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2376263" cy="3168352"/>
          </a:xfrm>
        </p:spPr>
      </p:pic>
      <p:pic>
        <p:nvPicPr>
          <p:cNvPr id="6" name="Рисунок 5" descr="HvYxlssyZ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340768"/>
            <a:ext cx="2625756" cy="3501008"/>
          </a:xfrm>
          <a:prstGeom prst="rect">
            <a:avLst/>
          </a:prstGeom>
        </p:spPr>
      </p:pic>
      <p:pic>
        <p:nvPicPr>
          <p:cNvPr id="5" name="Рисунок 4" descr="Pwos8pLCWQ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340768"/>
            <a:ext cx="2610290" cy="348038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Делаем подарки нашим самым любимым мамам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b993UX7Ff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3404196" cy="2553147"/>
          </a:xfrm>
        </p:spPr>
      </p:pic>
      <p:pic>
        <p:nvPicPr>
          <p:cNvPr id="6" name="Рисунок 5" descr="olH0bBbE7M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412776"/>
            <a:ext cx="3312368" cy="2545616"/>
          </a:xfrm>
          <a:prstGeom prst="rect">
            <a:avLst/>
          </a:prstGeom>
        </p:spPr>
      </p:pic>
      <p:pic>
        <p:nvPicPr>
          <p:cNvPr id="7" name="Рисунок 6" descr="zqVnCC0vfu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212976"/>
            <a:ext cx="3323861" cy="24928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готовы к «Дню матери»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UpM9OLIc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6476537" cy="4248472"/>
          </a:xfr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Информация для мам и пап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TBamMQ_Py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3034432" cy="4045910"/>
          </a:xfrm>
        </p:spPr>
      </p:pic>
      <p:pic>
        <p:nvPicPr>
          <p:cNvPr id="5" name="Рисунок 4" descr="xbKJjrJOrx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196752"/>
            <a:ext cx="2970330" cy="39604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детских рисунков: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Мамочка моя – самая любимая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SmSkCRxu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484784"/>
            <a:ext cx="3173400" cy="4231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303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        Муниципальное дошкольное образовательное учреждение «Детский сад комбинированного вида № 227» Заводского района г. Саратова Информационно-творческий       групповой проект «Милая мамочка»  Старшая группа  (возраст детей 5-6 лет) Разработала воспитатель: Соловьева И.Б.     </vt:lpstr>
      <vt:lpstr>Слайд 2</vt:lpstr>
      <vt:lpstr>Реализация проекта «Милая мамочка»</vt:lpstr>
      <vt:lpstr>Мамы, мамочки,                мамули,  Поздравляем  дружно вас, Вы такие красотули, Рады, что вы есть у нас!</vt:lpstr>
      <vt:lpstr>Рисуем портреты наших мам</vt:lpstr>
      <vt:lpstr>Делаем подарки нашим самым любимым мамам</vt:lpstr>
      <vt:lpstr>Мы готовы к «Дню матери»</vt:lpstr>
      <vt:lpstr>Информация для мам и пап</vt:lpstr>
      <vt:lpstr>Выставка детских рисунков: Мамочка моя – самая любимая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комбинированного вида № 227» Заводского района г. Саратова Информационно-творческий       групповой проект «Милая мамочка»  Старшая группа  (возраст детей 5-6 лет) Разработала воспитатель: Соловьева И.Б.</dc:title>
  <dc:creator>Microsoft</dc:creator>
  <cp:lastModifiedBy>Microsoft</cp:lastModifiedBy>
  <cp:revision>7</cp:revision>
  <dcterms:created xsi:type="dcterms:W3CDTF">2017-11-22T15:49:13Z</dcterms:created>
  <dcterms:modified xsi:type="dcterms:W3CDTF">2017-11-22T16:46:03Z</dcterms:modified>
</cp:coreProperties>
</file>