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65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Юные патриоты своей страны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74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Людей, поражённых вирусом злобы,</a:t>
            </a:r>
            <a:br>
              <a:rPr lang="ru-RU" dirty="0"/>
            </a:br>
            <a:r>
              <a:rPr lang="ru-RU" dirty="0"/>
              <a:t>Внешне непросто от нас отличить...</a:t>
            </a:r>
            <a:br>
              <a:rPr lang="ru-RU" dirty="0"/>
            </a:br>
            <a:r>
              <a:rPr lang="ru-RU" dirty="0"/>
              <a:t>Чтобы узнать их, возьми и попробуй</a:t>
            </a:r>
            <a:br>
              <a:rPr lang="ru-RU" dirty="0"/>
            </a:br>
            <a:r>
              <a:rPr lang="ru-RU" dirty="0"/>
              <a:t>Тест для проверки им предложить.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разговоре, в частной беседе —</a:t>
            </a:r>
            <a:br>
              <a:rPr lang="ru-RU" dirty="0"/>
            </a:br>
            <a:r>
              <a:rPr lang="ru-RU" dirty="0"/>
              <a:t>Каждое слово имеет здесь вес! —</a:t>
            </a:r>
            <a:br>
              <a:rPr lang="ru-RU" dirty="0"/>
            </a:br>
            <a:r>
              <a:rPr lang="ru-RU" dirty="0"/>
              <a:t>Тихо скажи ему: Сталин, Победа,</a:t>
            </a:r>
            <a:br>
              <a:rPr lang="ru-RU" dirty="0"/>
            </a:br>
            <a:r>
              <a:rPr lang="ru-RU" dirty="0"/>
              <a:t>Стройки, Гагарин, БАМ, Днепрогэс.</a:t>
            </a:r>
            <a:br>
              <a:rPr lang="ru-RU" dirty="0"/>
            </a:br>
            <a:r>
              <a:rPr lang="ru-RU" dirty="0"/>
              <a:t>Если не наш он — кровью нальётся:</a:t>
            </a:r>
            <a:br>
              <a:rPr lang="ru-RU" dirty="0"/>
            </a:br>
            <a:r>
              <a:rPr lang="ru-RU" dirty="0"/>
              <a:t>С этой минуты ты ему враг!</a:t>
            </a:r>
            <a:br>
              <a:rPr lang="ru-RU" dirty="0"/>
            </a:br>
            <a:r>
              <a:rPr lang="ru-RU" dirty="0"/>
              <a:t>Словами иными он отзовётся:</a:t>
            </a:r>
            <a:br>
              <a:rPr lang="ru-RU" dirty="0"/>
            </a:br>
            <a:r>
              <a:rPr lang="ru-RU" dirty="0"/>
              <a:t>Репрессии, тюрьмы, бараки, ГУЛАГ</a:t>
            </a:r>
          </a:p>
        </p:txBody>
      </p:sp>
    </p:spTree>
    <p:extLst>
      <p:ext uri="{BB962C8B-B14F-4D97-AF65-F5344CB8AC3E}">
        <p14:creationId xmlns:p14="http://schemas.microsoft.com/office/powerpoint/2010/main" xmlns="" val="29364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55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75" y="1285875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1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934" y="188640"/>
            <a:ext cx="8128000" cy="562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21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2625" y="1333500"/>
            <a:ext cx="52387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471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ПАВШИЕ ГЕРОИ</a:t>
            </a:r>
          </a:p>
          <a:p>
            <a:r>
              <a:rPr lang="ru-RU" dirty="0"/>
              <a:t>Павших героев бесценная кровь</a:t>
            </a:r>
          </a:p>
          <a:p>
            <a:r>
              <a:rPr lang="ru-RU" dirty="0"/>
              <a:t>Стала рассветом, чьи красные кудри</a:t>
            </a:r>
          </a:p>
          <a:p>
            <a:r>
              <a:rPr lang="ru-RU" dirty="0"/>
              <a:t>День зажигают для новых боев -</a:t>
            </a:r>
          </a:p>
          <a:p>
            <a:r>
              <a:rPr lang="ru-RU" dirty="0"/>
              <a:t>Воинам дарят ратные будни.</a:t>
            </a:r>
          </a:p>
          <a:p>
            <a:r>
              <a:rPr lang="ru-RU" dirty="0"/>
              <a:t>Вздохи последние павших бойцов</a:t>
            </a:r>
          </a:p>
          <a:p>
            <a:r>
              <a:rPr lang="ru-RU" dirty="0"/>
              <a:t>Стали лихими степными ветрами,</a:t>
            </a:r>
          </a:p>
          <a:p>
            <a:r>
              <a:rPr lang="ru-RU" dirty="0"/>
              <a:t>В пряных просторах воздушных дорог</a:t>
            </a:r>
          </a:p>
          <a:p>
            <a:r>
              <a:rPr lang="ru-RU" dirty="0"/>
              <a:t>Мчатся они, ослепительно пьяны.</a:t>
            </a:r>
          </a:p>
          <a:p>
            <a:r>
              <a:rPr lang="ru-RU" dirty="0"/>
              <a:t>Крики предсмертные стали стучать</a:t>
            </a:r>
          </a:p>
          <a:p>
            <a:r>
              <a:rPr lang="ru-RU" dirty="0"/>
              <a:t>В землю больную экстазом прибоя,</a:t>
            </a:r>
          </a:p>
          <a:p>
            <a:r>
              <a:rPr lang="ru-RU" dirty="0"/>
              <a:t>Пенными волнами, чья красота</a:t>
            </a:r>
          </a:p>
          <a:p>
            <a:r>
              <a:rPr lang="ru-RU" dirty="0"/>
              <a:t>Так же свирепа, как доблесть героя.</a:t>
            </a:r>
          </a:p>
          <a:p>
            <a:r>
              <a:rPr lang="ru-RU" dirty="0"/>
              <a:t>Небо - их помыслы, почва - их прах,</a:t>
            </a:r>
          </a:p>
          <a:p>
            <a:r>
              <a:rPr lang="ru-RU" dirty="0"/>
              <a:t>Горные кручи - их песни стальные.</a:t>
            </a:r>
          </a:p>
          <a:p>
            <a:r>
              <a:rPr lang="ru-RU" dirty="0"/>
              <a:t>Святость их кроется в белых снегах,</a:t>
            </a:r>
          </a:p>
          <a:p>
            <a:r>
              <a:rPr lang="ru-RU" dirty="0"/>
              <a:t>Ливни и грозы - их сны золотые.</a:t>
            </a:r>
          </a:p>
          <a:p>
            <a:r>
              <a:rPr lang="ru-RU" dirty="0"/>
              <a:t>Весь этот мир из героев поднят,</a:t>
            </a:r>
          </a:p>
          <a:p>
            <a:r>
              <a:rPr lang="ru-RU" dirty="0"/>
              <a:t>Светлых, великих, погибших героев…</a:t>
            </a:r>
          </a:p>
          <a:p>
            <a:r>
              <a:rPr lang="ru-RU" dirty="0"/>
              <a:t>Дивные смерти их ярко горят</a:t>
            </a:r>
          </a:p>
          <a:p>
            <a:r>
              <a:rPr lang="ru-RU" dirty="0"/>
              <a:t>Всеми огнями планеты влюбленной.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484265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Юные патриоты своей страны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Юные патриоты своей страны </dc:title>
  <dc:creator>Пользователь</dc:creator>
  <cp:lastModifiedBy>юлия александровна шабляева</cp:lastModifiedBy>
  <cp:revision>5</cp:revision>
  <dcterms:created xsi:type="dcterms:W3CDTF">2017-12-06T14:39:03Z</dcterms:created>
  <dcterms:modified xsi:type="dcterms:W3CDTF">2017-12-24T19:23:30Z</dcterms:modified>
</cp:coreProperties>
</file>