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2" r:id="rId4"/>
    <p:sldId id="258" r:id="rId5"/>
    <p:sldId id="30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4" r:id="rId17"/>
    <p:sldId id="269" r:id="rId18"/>
    <p:sldId id="270" r:id="rId19"/>
    <p:sldId id="271" r:id="rId20"/>
    <p:sldId id="272" r:id="rId21"/>
    <p:sldId id="275" r:id="rId22"/>
    <p:sldId id="274" r:id="rId23"/>
    <p:sldId id="273" r:id="rId24"/>
    <p:sldId id="276" r:id="rId25"/>
    <p:sldId id="277" r:id="rId26"/>
    <p:sldId id="278" r:id="rId27"/>
    <p:sldId id="305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6" r:id="rId38"/>
    <p:sldId id="306" r:id="rId39"/>
    <p:sldId id="289" r:id="rId40"/>
    <p:sldId id="298" r:id="rId41"/>
    <p:sldId id="297" r:id="rId42"/>
    <p:sldId id="296" r:id="rId43"/>
    <p:sldId id="295" r:id="rId44"/>
    <p:sldId id="294" r:id="rId45"/>
    <p:sldId id="293" r:id="rId46"/>
    <p:sldId id="292" r:id="rId47"/>
    <p:sldId id="291" r:id="rId48"/>
    <p:sldId id="290" r:id="rId49"/>
    <p:sldId id="309" r:id="rId50"/>
    <p:sldId id="300" r:id="rId51"/>
    <p:sldId id="30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5" autoAdjust="0"/>
    <p:restoredTop sz="94660"/>
  </p:normalViewPr>
  <p:slideViewPr>
    <p:cSldViewPr>
      <p:cViewPr>
        <p:scale>
          <a:sx n="80" d="100"/>
          <a:sy n="80" d="100"/>
        </p:scale>
        <p:origin x="-139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E6D3-2039-4AC3-BD18-A10C66AA2517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0493-39D8-4965-AD17-6FE85F51A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slide" Target="slide3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slide" Target="slide30.xml"/><Relationship Id="rId9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40.xml"/><Relationship Id="rId7" Type="http://schemas.openxmlformats.org/officeDocument/2006/relationships/slide" Target="slide44.xml"/><Relationship Id="rId12" Type="http://schemas.openxmlformats.org/officeDocument/2006/relationships/slide" Target="slide3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0" Type="http://schemas.openxmlformats.org/officeDocument/2006/relationships/slide" Target="slide47.xml"/><Relationship Id="rId4" Type="http://schemas.openxmlformats.org/officeDocument/2006/relationships/slide" Target="slide41.xml"/><Relationship Id="rId9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бюджетное  общеобразовательное учреждение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Гридасовская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484784"/>
            <a:ext cx="4320480" cy="424847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Литературная игра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«Любимые сказки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3 класса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4048" y="4199448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Алпеева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А.В.,                       учитель начальных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5. «У одних родителей мальчик был. Был он серьезный и самостоятельный. Звали его</a:t>
            </a:r>
            <a:r>
              <a:rPr lang="ru-RU" dirty="0" smtClean="0"/>
              <a:t>…»</a:t>
            </a:r>
          </a:p>
          <a:p>
            <a:pPr algn="r">
              <a:buNone/>
            </a:pPr>
            <a:r>
              <a:rPr lang="ru-RU" dirty="0" smtClean="0"/>
              <a:t>(дядя Федор),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Простоквашино</a:t>
            </a:r>
            <a:r>
              <a:rPr lang="ru-RU" dirty="0"/>
              <a:t>» </a:t>
            </a:r>
            <a:r>
              <a:rPr lang="ru-RU" dirty="0" smtClean="0"/>
              <a:t>Э.Успенский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6. «У меня и </a:t>
            </a:r>
            <a:r>
              <a:rPr lang="ru-RU" dirty="0" smtClean="0"/>
              <a:t>бабушка, </a:t>
            </a:r>
            <a:r>
              <a:rPr lang="ru-RU" dirty="0"/>
              <a:t>и дедушка на кораблях плавали с </a:t>
            </a:r>
            <a:r>
              <a:rPr lang="ru-RU" dirty="0" smtClean="0"/>
              <a:t>матросами, </a:t>
            </a:r>
            <a:r>
              <a:rPr lang="ru-RU" dirty="0"/>
              <a:t>и меня тоже в море </a:t>
            </a:r>
            <a:r>
              <a:rPr lang="ru-RU" dirty="0" smtClean="0"/>
              <a:t>тянет, только </a:t>
            </a:r>
            <a:r>
              <a:rPr lang="ru-RU" dirty="0"/>
              <a:t>я воды боюсь</a:t>
            </a:r>
            <a:r>
              <a:rPr lang="ru-RU" dirty="0" smtClean="0"/>
              <a:t>.»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кот </a:t>
            </a:r>
            <a:r>
              <a:rPr lang="ru-RU" dirty="0" err="1"/>
              <a:t>Матроскин</a:t>
            </a:r>
            <a:r>
              <a:rPr lang="ru-RU" dirty="0"/>
              <a:t>,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 Э.Успенский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7. «Какой я одинокий, несчастный старик! Ни </a:t>
            </a:r>
            <a:r>
              <a:rPr lang="ru-RU" dirty="0" smtClean="0"/>
              <a:t>мамы, </a:t>
            </a:r>
            <a:r>
              <a:rPr lang="ru-RU" dirty="0"/>
              <a:t>ни </a:t>
            </a:r>
            <a:r>
              <a:rPr lang="ru-RU" dirty="0" smtClean="0"/>
              <a:t>детей, </a:t>
            </a:r>
            <a:r>
              <a:rPr lang="ru-RU" dirty="0"/>
              <a:t>ни </a:t>
            </a:r>
            <a:r>
              <a:rPr lang="ru-RU" dirty="0" smtClean="0"/>
              <a:t>внуков, </a:t>
            </a:r>
            <a:r>
              <a:rPr lang="ru-RU" dirty="0"/>
              <a:t>ни друзей!»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Петя </a:t>
            </a:r>
            <a:r>
              <a:rPr lang="ru-RU" dirty="0"/>
              <a:t>Зубов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«Сказка о потерянном времени» </a:t>
            </a:r>
            <a:r>
              <a:rPr lang="ru-RU" dirty="0" smtClean="0"/>
              <a:t>Е.Шварц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8. «Взялись все трое за руки и побежали искать последнего, а он на трамвае </a:t>
            </a:r>
            <a:r>
              <a:rPr lang="ru-RU" dirty="0" smtClean="0"/>
              <a:t>катается.» </a:t>
            </a:r>
          </a:p>
          <a:p>
            <a:pPr algn="r">
              <a:buNone/>
            </a:pPr>
            <a:r>
              <a:rPr lang="ru-RU" dirty="0" smtClean="0"/>
              <a:t>  Вася </a:t>
            </a:r>
            <a:r>
              <a:rPr lang="ru-RU" dirty="0"/>
              <a:t>Зайцев</a:t>
            </a:r>
            <a:r>
              <a:rPr lang="ru-RU" dirty="0" smtClean="0"/>
              <a:t>, </a:t>
            </a:r>
          </a:p>
          <a:p>
            <a:pPr algn="r">
              <a:buNone/>
            </a:pPr>
            <a:r>
              <a:rPr lang="ru-RU" dirty="0" smtClean="0"/>
              <a:t>«Сказка </a:t>
            </a:r>
            <a:r>
              <a:rPr lang="ru-RU" dirty="0"/>
              <a:t>о потерянном времени» </a:t>
            </a:r>
            <a:r>
              <a:rPr lang="ru-RU" dirty="0" smtClean="0"/>
              <a:t>Е.Шварц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9</a:t>
            </a:r>
            <a:r>
              <a:rPr lang="ru-RU" dirty="0"/>
              <a:t>. «Парню скоро тринадцать лет. Пускай встаёт и помогает складывать вещи… У него уже скоро борода расти начнёт, а ты всё: ребёнок, ребёнок</a:t>
            </a:r>
            <a:r>
              <a:rPr lang="ru-RU" dirty="0" smtClean="0"/>
              <a:t>…»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Волька</a:t>
            </a:r>
            <a:r>
              <a:rPr lang="ru-RU" dirty="0" smtClean="0"/>
              <a:t> </a:t>
            </a:r>
            <a:r>
              <a:rPr lang="ru-RU" dirty="0" err="1"/>
              <a:t>Костыльков</a:t>
            </a:r>
            <a:r>
              <a:rPr lang="ru-RU" dirty="0"/>
              <a:t>,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Л. </a:t>
            </a:r>
            <a:r>
              <a:rPr lang="ru-RU" dirty="0" err="1"/>
              <a:t>Лагин</a:t>
            </a:r>
            <a:r>
              <a:rPr lang="ru-RU" dirty="0"/>
              <a:t> «Старик </a:t>
            </a:r>
            <a:r>
              <a:rPr lang="ru-RU" dirty="0" err="1"/>
              <a:t>Хоттабыч</a:t>
            </a:r>
            <a:r>
              <a:rPr lang="ru-RU" dirty="0" smtClean="0"/>
              <a:t>»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10. «Это был тощий и смуглый старик с бородой по пояс, в роскошной чалме, тонком белом шерстяном </a:t>
            </a:r>
            <a:r>
              <a:rPr lang="ru-RU" dirty="0" smtClean="0"/>
              <a:t>кафтане.»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 algn="r">
              <a:buNone/>
            </a:pPr>
            <a:r>
              <a:rPr lang="ru-RU" dirty="0"/>
              <a:t> </a:t>
            </a:r>
            <a:r>
              <a:rPr lang="ru-RU" dirty="0" smtClean="0"/>
              <a:t>   Старик </a:t>
            </a:r>
            <a:r>
              <a:rPr lang="ru-RU" dirty="0" err="1"/>
              <a:t>Хоттабыч</a:t>
            </a:r>
            <a:r>
              <a:rPr lang="ru-RU" dirty="0"/>
              <a:t>,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Л. </a:t>
            </a:r>
            <a:r>
              <a:rPr lang="ru-RU" dirty="0" err="1"/>
              <a:t>Лагин</a:t>
            </a:r>
            <a:r>
              <a:rPr lang="ru-RU" dirty="0"/>
              <a:t> «Старик </a:t>
            </a:r>
            <a:r>
              <a:rPr lang="ru-RU" dirty="0" err="1"/>
              <a:t>Хоттабыч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 конкурса № 3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«Выбери ответ»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051720" y="2204864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1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131840" y="2204864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2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11960" y="2204864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3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292080" y="2204864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4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372200" y="2204864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5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2051720" y="3212976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6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3131840" y="3212976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7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4211960" y="3212976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8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10" action="ppaction://hlinksldjump" highlightClick="1"/>
          </p:cNvPr>
          <p:cNvSpPr/>
          <p:nvPr/>
        </p:nvSpPr>
        <p:spPr>
          <a:xfrm>
            <a:off x="5292080" y="3212976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9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Управляющая кнопка: настраиваемая 17">
            <a:hlinkClick r:id="rId11" action="ppaction://hlinksldjump" highlightClick="1"/>
          </p:cNvPr>
          <p:cNvSpPr/>
          <p:nvPr/>
        </p:nvSpPr>
        <p:spPr>
          <a:xfrm>
            <a:off x="6372200" y="3212976"/>
            <a:ext cx="1008112" cy="93610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ysClr val="windowText" lastClr="000000"/>
                </a:solidFill>
              </a:rPr>
              <a:t>10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2051720" y="4221088"/>
            <a:ext cx="5328592" cy="576064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ysClr val="windowText" lastClr="000000"/>
                </a:solidFill>
              </a:rPr>
              <a:t>К содержанию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Какие </a:t>
            </a:r>
            <a:r>
              <a:rPr lang="ru-RU" dirty="0"/>
              <a:t>глаза были у Жени от зависти, когда она увидела говорящую куклу у подружки</a:t>
            </a:r>
            <a:r>
              <a:rPr lang="ru-RU" dirty="0" smtClean="0"/>
              <a:t>?</a:t>
            </a:r>
          </a:p>
          <a:p>
            <a:pPr marL="514350" indent="-514350" algn="ctr">
              <a:buNone/>
            </a:pPr>
            <a:r>
              <a:rPr lang="ru-RU" dirty="0"/>
              <a:t> </a:t>
            </a:r>
            <a:r>
              <a:rPr lang="ru-RU" dirty="0" smtClean="0"/>
              <a:t>а)жёлтые   </a:t>
            </a:r>
          </a:p>
          <a:p>
            <a:pPr marL="514350" indent="-514350" algn="ctr">
              <a:buNone/>
            </a:pPr>
            <a:r>
              <a:rPr lang="ru-RU" dirty="0" smtClean="0"/>
              <a:t> б)красные   </a:t>
            </a:r>
          </a:p>
          <a:p>
            <a:pPr marL="514350" indent="-514350" algn="ctr">
              <a:buNone/>
            </a:pPr>
            <a:r>
              <a:rPr lang="ru-RU" dirty="0" smtClean="0"/>
              <a:t> в)зелёные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35896" y="3284984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2.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Куда </a:t>
            </a:r>
            <a:r>
              <a:rPr lang="ru-RU" dirty="0"/>
              <a:t>влезли милиционеры, когда по городу бежали куклы и остальные </a:t>
            </a:r>
            <a:r>
              <a:rPr lang="ru-RU" dirty="0" smtClean="0"/>
              <a:t>игрушки?</a:t>
            </a:r>
            <a:endParaRPr lang="ru-RU" b="1" dirty="0" smtClean="0"/>
          </a:p>
          <a:p>
            <a:pPr marL="514350" indent="-514350" algn="ctr">
              <a:buNone/>
            </a:pPr>
            <a:r>
              <a:rPr lang="ru-RU" dirty="0" smtClean="0"/>
              <a:t>     а</a:t>
            </a:r>
            <a:r>
              <a:rPr lang="ru-RU" dirty="0"/>
              <a:t>) на скамейки  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  б)на фонари </a:t>
            </a:r>
          </a:p>
          <a:p>
            <a:pPr marL="514350" indent="-514350" algn="ctr">
              <a:buNone/>
            </a:pPr>
            <a:r>
              <a:rPr lang="ru-RU" dirty="0" smtClean="0"/>
              <a:t> в</a:t>
            </a:r>
            <a:r>
              <a:rPr lang="ru-RU" dirty="0"/>
              <a:t>) на забор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91880" y="3356992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3. Где </a:t>
            </a:r>
            <a:r>
              <a:rPr lang="ru-RU" dirty="0" err="1"/>
              <a:t>Волька</a:t>
            </a:r>
            <a:r>
              <a:rPr lang="ru-RU" dirty="0"/>
              <a:t> прятал </a:t>
            </a:r>
            <a:r>
              <a:rPr lang="ru-RU" dirty="0" err="1"/>
              <a:t>Хоттабыча</a:t>
            </a:r>
            <a:r>
              <a:rPr lang="ru-RU" dirty="0"/>
              <a:t>, когда </a:t>
            </a:r>
            <a:r>
              <a:rPr lang="ru-RU" dirty="0" smtClean="0"/>
              <a:t>тот заболел</a:t>
            </a:r>
            <a:r>
              <a:rPr lang="ru-RU" dirty="0"/>
              <a:t>? </a:t>
            </a:r>
            <a:br>
              <a:rPr lang="ru-RU" dirty="0"/>
            </a:br>
            <a:r>
              <a:rPr lang="ru-RU" dirty="0" smtClean="0"/>
              <a:t>                  а</a:t>
            </a:r>
            <a:r>
              <a:rPr lang="ru-RU" dirty="0"/>
              <a:t>) под диваном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                 </a:t>
            </a:r>
            <a:r>
              <a:rPr lang="ru-RU" dirty="0"/>
              <a:t>б) под столом     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в</a:t>
            </a:r>
            <a:r>
              <a:rPr lang="ru-RU" dirty="0"/>
              <a:t>) под кроватью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43808" y="3861048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формировать интерес учеников и родителей к совместному изучению  литературных  произведений; к совместному времяпровождению.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7"/>
            <a:ext cx="749917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Образовательные: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-продолжать развивать интерес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художественной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литературе;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-закреплять и углублять знания о содержании сказок.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Развивающие: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-развивать интерес и мотивацию к восприятию художественной литературы, память, слуховое внимание.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3.Воспитательные:                                                                                                        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слушать, отвечать на вопросы по произведению; работать в коллективе.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4.  Первое, что подумал </a:t>
            </a:r>
            <a:r>
              <a:rPr lang="ru-RU" dirty="0" err="1"/>
              <a:t>Волька</a:t>
            </a:r>
            <a:r>
              <a:rPr lang="ru-RU" dirty="0"/>
              <a:t>, когда нашел глиняный сосуд? 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  а</a:t>
            </a:r>
            <a:r>
              <a:rPr lang="ru-RU" dirty="0"/>
              <a:t>) там клад 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dirty="0"/>
              <a:t> </a:t>
            </a:r>
            <a:r>
              <a:rPr lang="ru-RU" dirty="0" smtClean="0"/>
              <a:t>     б</a:t>
            </a:r>
            <a:r>
              <a:rPr lang="ru-RU" dirty="0"/>
              <a:t>) там золото    </a:t>
            </a:r>
            <a:endParaRPr lang="ru-RU" dirty="0" smtClean="0"/>
          </a:p>
          <a:p>
            <a:pPr marL="514350" indent="-51435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в</a:t>
            </a:r>
            <a:r>
              <a:rPr lang="ru-RU" dirty="0"/>
              <a:t>) там драгоценности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563888" y="2780928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5. Что всегда говорил Петя, когда опаздывал?</a:t>
            </a:r>
          </a:p>
          <a:p>
            <a:pPr algn="ctr">
              <a:buNone/>
            </a:pPr>
            <a:r>
              <a:rPr lang="ru-RU" dirty="0" smtClean="0"/>
              <a:t>    а)Успею!     </a:t>
            </a:r>
          </a:p>
          <a:p>
            <a:pPr algn="ctr">
              <a:buNone/>
            </a:pPr>
            <a:r>
              <a:rPr lang="ru-RU" dirty="0" smtClean="0"/>
              <a:t>          б)Всё </a:t>
            </a:r>
            <a:r>
              <a:rPr lang="ru-RU" dirty="0"/>
              <a:t>равно!        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 в)Что</a:t>
            </a:r>
            <a:r>
              <a:rPr lang="ru-RU" dirty="0"/>
              <a:t>!?!?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851920" y="2348880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6.  Сколько оборотов нужно сделать на часах, чтобы вернуть ребятам прежний облик? </a:t>
            </a:r>
          </a:p>
          <a:p>
            <a:pPr algn="ctr">
              <a:buNone/>
            </a:pPr>
            <a:r>
              <a:rPr lang="ru-RU" dirty="0" smtClean="0"/>
              <a:t>    а</a:t>
            </a:r>
            <a:r>
              <a:rPr lang="ru-RU" dirty="0"/>
              <a:t>) 12                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б</a:t>
            </a:r>
            <a:r>
              <a:rPr lang="ru-RU" dirty="0"/>
              <a:t>) 60      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в</a:t>
            </a:r>
            <a:r>
              <a:rPr lang="ru-RU" dirty="0"/>
              <a:t>) </a:t>
            </a:r>
            <a:r>
              <a:rPr lang="ru-RU" dirty="0" smtClean="0"/>
              <a:t>77</a:t>
            </a:r>
            <a:r>
              <a:rPr lang="ru-RU" dirty="0"/>
              <a:t>	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11960" y="3933056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7. Сколько </a:t>
            </a:r>
            <a:r>
              <a:rPr lang="ru-RU" dirty="0"/>
              <a:t>вечерних платьев было у мамы дядя Фёдора в мультфильме «Каникулы в 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»?    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          а</a:t>
            </a:r>
            <a:r>
              <a:rPr lang="ru-RU" dirty="0"/>
              <a:t>) </a:t>
            </a:r>
            <a:r>
              <a:rPr lang="ru-RU" dirty="0" smtClean="0"/>
              <a:t>3</a:t>
            </a:r>
            <a:r>
              <a:rPr lang="ru-RU" dirty="0"/>
              <a:t>;         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б)1</a:t>
            </a:r>
            <a:r>
              <a:rPr lang="ru-RU" dirty="0"/>
              <a:t>;         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в</a:t>
            </a:r>
            <a:r>
              <a:rPr lang="ru-RU" dirty="0"/>
              <a:t>) 4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39952" y="4437112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8. Какую собаку предлагал сделать из Шарика кот </a:t>
            </a:r>
            <a:r>
              <a:rPr lang="ru-RU" dirty="0" err="1"/>
              <a:t>Матроскин</a:t>
            </a:r>
            <a:r>
              <a:rPr lang="ru-RU" dirty="0" smtClean="0"/>
              <a:t>?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    а)беговую            </a:t>
            </a:r>
          </a:p>
          <a:p>
            <a:pPr algn="ctr">
              <a:buNone/>
            </a:pPr>
            <a:r>
              <a:rPr lang="ru-RU" dirty="0" smtClean="0"/>
              <a:t>     б</a:t>
            </a:r>
            <a:r>
              <a:rPr lang="ru-RU" dirty="0"/>
              <a:t>) ездовую </a:t>
            </a:r>
            <a:r>
              <a:rPr lang="ru-RU" dirty="0" smtClean="0"/>
              <a:t>         </a:t>
            </a:r>
          </a:p>
          <a:p>
            <a:pPr algn="ctr">
              <a:buNone/>
            </a:pPr>
            <a:r>
              <a:rPr lang="ru-RU" dirty="0" smtClean="0"/>
              <a:t>            </a:t>
            </a:r>
            <a:r>
              <a:rPr lang="ru-RU" dirty="0"/>
              <a:t>в)плавающую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79912" y="3356992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9. На шарике какого цвета </a:t>
            </a:r>
            <a:r>
              <a:rPr lang="ru-RU" dirty="0" err="1"/>
              <a:t>Винни</a:t>
            </a:r>
            <a:r>
              <a:rPr lang="ru-RU" dirty="0"/>
              <a:t> Пух летел к пчелам?</a:t>
            </a:r>
          </a:p>
          <a:p>
            <a:pPr algn="ctr">
              <a:buNone/>
            </a:pPr>
            <a:r>
              <a:rPr lang="ru-RU" dirty="0" smtClean="0"/>
              <a:t>   а</a:t>
            </a:r>
            <a:r>
              <a:rPr lang="ru-RU" dirty="0"/>
              <a:t>) </a:t>
            </a:r>
            <a:r>
              <a:rPr lang="ru-RU" dirty="0" smtClean="0"/>
              <a:t>синего             </a:t>
            </a:r>
          </a:p>
          <a:p>
            <a:pPr algn="ctr">
              <a:buNone/>
            </a:pPr>
            <a:r>
              <a:rPr lang="ru-RU" dirty="0" smtClean="0"/>
              <a:t>       б</a:t>
            </a:r>
            <a:r>
              <a:rPr lang="ru-RU" dirty="0"/>
              <a:t>) зеленого             </a:t>
            </a:r>
          </a:p>
          <a:p>
            <a:pPr algn="ctr">
              <a:buNone/>
            </a:pPr>
            <a:r>
              <a:rPr lang="ru-RU" dirty="0" smtClean="0"/>
              <a:t>    г</a:t>
            </a:r>
            <a:r>
              <a:rPr lang="ru-RU" dirty="0"/>
              <a:t>) серого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79912" y="2780928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 3 «Выбери ответ»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10.Что </a:t>
            </a:r>
            <a:r>
              <a:rPr lang="ru-RU" dirty="0" err="1"/>
              <a:t>Винни-Пух</a:t>
            </a:r>
            <a:r>
              <a:rPr lang="ru-RU" dirty="0"/>
              <a:t> считал лучшим подарком?</a:t>
            </a:r>
          </a:p>
          <a:p>
            <a:pPr algn="ctr">
              <a:buNone/>
            </a:pPr>
            <a:r>
              <a:rPr lang="ru-RU" dirty="0" smtClean="0"/>
              <a:t>      а</a:t>
            </a:r>
            <a:r>
              <a:rPr lang="ru-RU" dirty="0"/>
              <a:t>) сахар     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б</a:t>
            </a:r>
            <a:r>
              <a:rPr lang="ru-RU" dirty="0"/>
              <a:t>) мед   </a:t>
            </a:r>
            <a:r>
              <a:rPr lang="ru-RU" dirty="0" smtClean="0"/>
              <a:t>          </a:t>
            </a:r>
          </a:p>
          <a:p>
            <a:pPr algn="ctr">
              <a:buNone/>
            </a:pPr>
            <a:r>
              <a:rPr lang="ru-RU" dirty="0" smtClean="0"/>
              <a:t>             в</a:t>
            </a:r>
            <a:r>
              <a:rPr lang="ru-RU" dirty="0"/>
              <a:t>) шоколад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39952" y="2852936"/>
            <a:ext cx="504056" cy="43204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 конкурса № 4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«Сказочный предмет»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051720" y="2204864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1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131840" y="2204864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2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11960" y="2204864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3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292080" y="2204864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4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372200" y="2204864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5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2051720" y="3212976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6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3131840" y="3212976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7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4211960" y="3212976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8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10" action="ppaction://hlinksldjump" highlightClick="1"/>
          </p:cNvPr>
          <p:cNvSpPr/>
          <p:nvPr/>
        </p:nvSpPr>
        <p:spPr>
          <a:xfrm>
            <a:off x="5292080" y="3212976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9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Управляющая кнопка: настраиваемая 17">
            <a:hlinkClick r:id="rId11" action="ppaction://hlinksldjump" highlightClick="1"/>
          </p:cNvPr>
          <p:cNvSpPr/>
          <p:nvPr/>
        </p:nvSpPr>
        <p:spPr>
          <a:xfrm>
            <a:off x="6372200" y="3212976"/>
            <a:ext cx="1008112" cy="93610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ysClr val="windowText" lastClr="000000"/>
                </a:solidFill>
              </a:rPr>
              <a:t>10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2051720" y="4221088"/>
            <a:ext cx="5328592" cy="576064"/>
          </a:xfrm>
          <a:prstGeom prst="actionButtonBlank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ysClr val="windowText" lastClr="000000"/>
                </a:solidFill>
              </a:rPr>
              <a:t>К содержанию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часы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56"/>
          <a:stretch>
            <a:fillRect/>
          </a:stretch>
        </p:blipFill>
        <p:spPr>
          <a:xfrm>
            <a:off x="4860032" y="1268760"/>
            <a:ext cx="2880320" cy="4424549"/>
          </a:xfrm>
        </p:spPr>
      </p:pic>
      <p:sp>
        <p:nvSpPr>
          <p:cNvPr id="10" name="Прямоугольник 9"/>
          <p:cNvSpPr/>
          <p:nvPr/>
        </p:nvSpPr>
        <p:spPr>
          <a:xfrm>
            <a:off x="611560" y="148478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«Сказка о потерянном времени» Е.Шварц</a:t>
            </a:r>
            <a:endParaRPr lang="ru-RU" sz="2800" dirty="0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2. «Сказка о потерянном времени» Е.Шварц </a:t>
            </a:r>
            <a:endParaRPr lang="ru-RU" dirty="0"/>
          </a:p>
        </p:txBody>
      </p:sp>
      <p:pic>
        <p:nvPicPr>
          <p:cNvPr id="5" name="Содержимое 4" descr="счеты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412776"/>
            <a:ext cx="3168352" cy="3921227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Конкурс  №1 «Назови сказку»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Конкурс №2 «»Угадай героя»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Конкурс № 3 «Выбери ответ»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Конкурс №4 «Сказочный предмет»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Конкурс №5 «Продолжи цитату»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Конкурс №6 «Ты –мне, я—тебе»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В.Катаев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Содержимое 4" descr="ваза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69" r="23529"/>
          <a:stretch>
            <a:fillRect/>
          </a:stretch>
        </p:blipFill>
        <p:spPr>
          <a:xfrm>
            <a:off x="4860032" y="1340768"/>
            <a:ext cx="2520280" cy="4590510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В.Катаев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Содержимое 4" descr="кукл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7"/>
            <a:ext cx="3168352" cy="4224469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5. Л. </a:t>
            </a:r>
            <a:r>
              <a:rPr lang="ru-RU" dirty="0" err="1" smtClean="0"/>
              <a:t>Лагин</a:t>
            </a:r>
            <a:r>
              <a:rPr lang="ru-RU" dirty="0" smtClean="0"/>
              <a:t> «Старик </a:t>
            </a:r>
            <a:r>
              <a:rPr lang="ru-RU" dirty="0" err="1" smtClean="0"/>
              <a:t>Хоттабыч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8" name="Содержимое 7" descr="верблюд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1628800"/>
            <a:ext cx="4338944" cy="3384376"/>
          </a:xfr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6.Л. </a:t>
            </a:r>
            <a:r>
              <a:rPr lang="ru-RU" dirty="0" err="1" smtClean="0"/>
              <a:t>Лагин</a:t>
            </a:r>
            <a:r>
              <a:rPr lang="ru-RU" dirty="0" smtClean="0"/>
              <a:t> «Старик </a:t>
            </a:r>
            <a:r>
              <a:rPr lang="ru-RU" dirty="0" err="1" smtClean="0"/>
              <a:t>Хоттабыч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Содержимое 4" descr="футб мяч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060848"/>
            <a:ext cx="4498382" cy="2808312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7. </a:t>
            </a:r>
            <a:r>
              <a:rPr lang="ru-RU" dirty="0" smtClean="0"/>
              <a:t>Э.Успенский «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 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сковорода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666" y="1988840"/>
            <a:ext cx="4970494" cy="3312368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8. </a:t>
            </a:r>
            <a:r>
              <a:rPr lang="ru-RU" dirty="0" smtClean="0"/>
              <a:t>Э.Успенский «</a:t>
            </a:r>
            <a:r>
              <a:rPr lang="ru-RU" dirty="0" err="1" smtClean="0"/>
              <a:t>Простоквашино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велосипед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5" y="1772816"/>
            <a:ext cx="4345745" cy="3096344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9.  </a:t>
            </a:r>
            <a:r>
              <a:rPr lang="ru-RU" dirty="0" err="1" smtClean="0"/>
              <a:t>А.Милн</a:t>
            </a:r>
            <a:r>
              <a:rPr lang="ru-RU" dirty="0" smtClean="0"/>
              <a:t> «</a:t>
            </a:r>
            <a:r>
              <a:rPr lang="ru-RU" dirty="0" err="1" smtClean="0"/>
              <a:t>Винни</a:t>
            </a:r>
            <a:r>
              <a:rPr lang="ru-RU" dirty="0" smtClean="0"/>
              <a:t> Пух и все, все, все»</a:t>
            </a:r>
            <a:endParaRPr lang="ru-RU" dirty="0"/>
          </a:p>
        </p:txBody>
      </p:sp>
      <p:pic>
        <p:nvPicPr>
          <p:cNvPr id="5" name="Содержимое 4" descr="возд шарик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86" b="26531"/>
          <a:stretch>
            <a:fillRect/>
          </a:stretch>
        </p:blipFill>
        <p:spPr>
          <a:xfrm>
            <a:off x="3523047" y="2060848"/>
            <a:ext cx="4555493" cy="3168352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№4 «Сказочный предмет»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10. </a:t>
            </a:r>
            <a:r>
              <a:rPr lang="ru-RU" dirty="0" err="1" smtClean="0"/>
              <a:t>А.Милн</a:t>
            </a:r>
            <a:r>
              <a:rPr lang="ru-RU" dirty="0" smtClean="0"/>
              <a:t> «</a:t>
            </a:r>
            <a:r>
              <a:rPr lang="ru-RU" dirty="0" err="1" smtClean="0"/>
              <a:t>Винни</a:t>
            </a:r>
            <a:r>
              <a:rPr lang="ru-RU" dirty="0" smtClean="0"/>
              <a:t> Пух и все, все, все» 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хвост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9203" t="6250" r="27114" b="10417"/>
          <a:stretch>
            <a:fillRect/>
          </a:stretch>
        </p:blipFill>
        <p:spPr>
          <a:xfrm>
            <a:off x="4629606" y="1268760"/>
            <a:ext cx="2030626" cy="4512501"/>
          </a:xfr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 конкурса № 6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«Продолжи цитату»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051720" y="2204864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1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131840" y="2204864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2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11960" y="2204864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3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292080" y="2204864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4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372200" y="2204864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5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2051720" y="3212976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6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3131840" y="3212976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7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4211960" y="3212976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8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10" action="ppaction://hlinksldjump" highlightClick="1"/>
          </p:cNvPr>
          <p:cNvSpPr/>
          <p:nvPr/>
        </p:nvSpPr>
        <p:spPr>
          <a:xfrm>
            <a:off x="5292080" y="3212976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ysClr val="windowText" lastClr="000000"/>
                </a:solidFill>
              </a:rPr>
              <a:t>9</a:t>
            </a:r>
            <a:endParaRPr lang="ru-RU" sz="72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Управляющая кнопка: настраиваемая 17">
            <a:hlinkClick r:id="rId11" action="ppaction://hlinksldjump" highlightClick="1"/>
          </p:cNvPr>
          <p:cNvSpPr/>
          <p:nvPr/>
        </p:nvSpPr>
        <p:spPr>
          <a:xfrm>
            <a:off x="6372200" y="3212976"/>
            <a:ext cx="1008112" cy="93610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ysClr val="windowText" lastClr="000000"/>
                </a:solidFill>
              </a:rPr>
              <a:t>10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2051720" y="4221088"/>
            <a:ext cx="5328592" cy="57606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ysClr val="windowText" lastClr="000000"/>
                </a:solidFill>
              </a:rPr>
              <a:t>К содержанию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1. «За ружьё деньги плачены, а моя жизнь </a:t>
            </a:r>
            <a:r>
              <a:rPr lang="ru-RU" dirty="0" smtClean="0"/>
              <a:t>…» </a:t>
            </a:r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/>
              <a:t>бесплатная</a:t>
            </a:r>
            <a:r>
              <a:rPr lang="ru-RU" dirty="0" smtClean="0"/>
              <a:t>)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Простоквашино</a:t>
            </a:r>
            <a:r>
              <a:rPr lang="ru-RU" dirty="0"/>
              <a:t>» Э.Успенский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 №1 «Назови сказку»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Задание</a:t>
            </a:r>
            <a:r>
              <a:rPr lang="ru-RU" dirty="0"/>
              <a:t>: </a:t>
            </a:r>
            <a:r>
              <a:rPr lang="ru-RU" dirty="0" smtClean="0"/>
              <a:t>сложить из фрагментов картину </a:t>
            </a:r>
            <a:r>
              <a:rPr lang="ru-RU" dirty="0"/>
              <a:t>и назвать сказку (автор и заглавие)</a:t>
            </a: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483768" y="4149080"/>
            <a:ext cx="4032448" cy="576064"/>
          </a:xfrm>
          <a:prstGeom prst="actionButtonBlank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ysClr val="windowText" lastClr="000000"/>
                </a:solidFill>
              </a:rPr>
              <a:t>К содержанию</a:t>
            </a:r>
            <a:endParaRPr lang="ru-RU" sz="36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2. «Делать мне нечего, только вот разных</a:t>
            </a:r>
            <a:r>
              <a:rPr lang="ru-RU" dirty="0" smtClean="0"/>
              <a:t>…»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(собак </a:t>
            </a:r>
            <a:r>
              <a:rPr lang="ru-RU" dirty="0"/>
              <a:t>из реки вытаскивать) «</a:t>
            </a:r>
            <a:r>
              <a:rPr lang="ru-RU" dirty="0" err="1"/>
              <a:t>Простоквашино</a:t>
            </a:r>
            <a:r>
              <a:rPr lang="ru-RU" dirty="0"/>
              <a:t>» Э.Успенский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3. «Человек, который понапрасну теряет время, сам не замечает, как</a:t>
            </a:r>
            <a:r>
              <a:rPr lang="ru-RU" dirty="0" smtClean="0"/>
              <a:t>…»</a:t>
            </a:r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/>
              <a:t>стареет) 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/>
              <a:t>Сказка о потерянном времени» Е.Шварц)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4.  «Учился он в третьем классе и все время отставал, и по русскому, и по арифметике, и даже по</a:t>
            </a:r>
            <a:r>
              <a:rPr lang="ru-RU" dirty="0" smtClean="0"/>
              <a:t>…»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(пению) 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/>
              <a:t>Сказка о потерянном времени» Е.Шварц)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5. «Лети, лети, лепесток, </a:t>
            </a:r>
            <a:br>
              <a:rPr lang="ru-RU" dirty="0"/>
            </a:br>
            <a:r>
              <a:rPr lang="ru-RU" dirty="0"/>
              <a:t>Через запад на восток, </a:t>
            </a:r>
            <a:br>
              <a:rPr lang="ru-RU" dirty="0"/>
            </a:br>
            <a:r>
              <a:rPr lang="ru-RU" dirty="0"/>
              <a:t>Через север, через юг, </a:t>
            </a:r>
            <a:br>
              <a:rPr lang="ru-RU" dirty="0"/>
            </a:br>
            <a:r>
              <a:rPr lang="ru-RU" dirty="0"/>
              <a:t>Возвращайся, сделав круг…. </a:t>
            </a:r>
            <a:r>
              <a:rPr lang="ru-RU" dirty="0" smtClean="0"/>
              <a:t>» </a:t>
            </a:r>
          </a:p>
          <a:p>
            <a:pPr algn="r">
              <a:buNone/>
            </a:pPr>
            <a:r>
              <a:rPr lang="ru-RU" dirty="0" smtClean="0"/>
              <a:t>                       (</a:t>
            </a:r>
            <a:r>
              <a:rPr lang="ru-RU" dirty="0"/>
              <a:t>Лишь коснешься ты земли </a:t>
            </a:r>
            <a:r>
              <a:rPr lang="ru-RU" dirty="0" smtClean="0"/>
              <a:t>–Быть </a:t>
            </a:r>
            <a:r>
              <a:rPr lang="ru-RU" dirty="0"/>
              <a:t>по-моему вели.) 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/>
              <a:t>Цветик-семицветик</a:t>
            </a:r>
            <a:r>
              <a:rPr lang="ru-RU" dirty="0"/>
              <a:t>» В.Катаев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6. «Этот цветок не простой. Он может</a:t>
            </a:r>
            <a:r>
              <a:rPr lang="ru-RU" dirty="0" smtClean="0"/>
              <a:t>…»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(исполнить всё, что захочешь</a:t>
            </a:r>
            <a:r>
              <a:rPr lang="ru-RU" dirty="0" smtClean="0"/>
              <a:t>)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Цветик-семицветик</a:t>
            </a:r>
            <a:r>
              <a:rPr lang="ru-RU" dirty="0"/>
              <a:t>» В.Катаев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7. «Если </a:t>
            </a:r>
            <a:r>
              <a:rPr lang="ru-RU" dirty="0"/>
              <a:t>я чешу в затылке —Не беда</a:t>
            </a:r>
            <a:r>
              <a:rPr lang="ru-RU" dirty="0" smtClean="0"/>
              <a:t>!...»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/>
              <a:t>В голове моей опилки. Да, да, да.) </a:t>
            </a: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А.Милн</a:t>
            </a:r>
            <a:r>
              <a:rPr lang="ru-RU" dirty="0" smtClean="0"/>
              <a:t>. «</a:t>
            </a:r>
            <a:r>
              <a:rPr lang="ru-RU" dirty="0" err="1" smtClean="0"/>
              <a:t>Винни</a:t>
            </a:r>
            <a:r>
              <a:rPr lang="ru-RU" dirty="0" smtClean="0"/>
              <a:t> </a:t>
            </a:r>
            <a:r>
              <a:rPr lang="ru-RU" dirty="0"/>
              <a:t>Пух и все, все, </a:t>
            </a:r>
            <a:r>
              <a:rPr lang="ru-RU" dirty="0" smtClean="0"/>
              <a:t>все»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8. «Повелевай мной, о мой юный </a:t>
            </a:r>
            <a:r>
              <a:rPr lang="ru-RU" dirty="0" smtClean="0"/>
              <a:t>…»</a:t>
            </a:r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/>
              <a:t>господин! </a:t>
            </a:r>
            <a:r>
              <a:rPr lang="ru-RU" dirty="0" smtClean="0"/>
              <a:t>)</a:t>
            </a:r>
          </a:p>
          <a:p>
            <a:pPr algn="r">
              <a:buNone/>
            </a:pPr>
            <a:r>
              <a:rPr lang="ru-RU" dirty="0" smtClean="0"/>
              <a:t>Л. </a:t>
            </a:r>
            <a:r>
              <a:rPr lang="ru-RU" dirty="0" err="1"/>
              <a:t>Лагин</a:t>
            </a:r>
            <a:r>
              <a:rPr lang="ru-RU" dirty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/>
              <a:t>Старик </a:t>
            </a:r>
            <a:r>
              <a:rPr lang="ru-RU" dirty="0" err="1"/>
              <a:t>Хоттабыч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9.</a:t>
            </a:r>
            <a:r>
              <a:rPr lang="ru-RU" b="1" dirty="0"/>
              <a:t> </a:t>
            </a:r>
            <a:r>
              <a:rPr lang="ru-RU" dirty="0"/>
              <a:t> «По … я, честно говоря, на пятёрку не вытяну.»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(географии)</a:t>
            </a:r>
          </a:p>
          <a:p>
            <a:pPr algn="r">
              <a:buNone/>
            </a:pPr>
            <a:r>
              <a:rPr lang="ru-RU" dirty="0" smtClean="0"/>
              <a:t>Л. </a:t>
            </a:r>
            <a:r>
              <a:rPr lang="ru-RU" dirty="0" err="1"/>
              <a:t>Лагин</a:t>
            </a:r>
            <a:r>
              <a:rPr lang="ru-RU" dirty="0"/>
              <a:t>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/>
              <a:t>Старик </a:t>
            </a:r>
            <a:r>
              <a:rPr lang="ru-RU" dirty="0" err="1"/>
              <a:t>Хоттабыч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№5 «Продолжи цитату»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10. </a:t>
            </a:r>
            <a:r>
              <a:rPr lang="ru-RU" dirty="0" smtClean="0"/>
              <a:t>«Я </a:t>
            </a:r>
            <a:r>
              <a:rPr lang="ru-RU" dirty="0"/>
              <a:t>Тучка, Тучка, Тучка,</a:t>
            </a:r>
            <a:br>
              <a:rPr lang="ru-RU" dirty="0"/>
            </a:br>
            <a:r>
              <a:rPr lang="ru-RU" dirty="0"/>
              <a:t>А вовсе не медведь</a:t>
            </a:r>
            <a:r>
              <a:rPr lang="ru-RU" dirty="0" smtClean="0"/>
              <a:t>,…»</a:t>
            </a:r>
          </a:p>
          <a:p>
            <a:pPr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(Ах, как приятно </a:t>
            </a:r>
            <a:r>
              <a:rPr lang="ru-RU" dirty="0" smtClean="0"/>
              <a:t>Тучке</a:t>
            </a:r>
          </a:p>
          <a:p>
            <a:pPr algn="r">
              <a:buNone/>
            </a:pPr>
            <a:r>
              <a:rPr lang="ru-RU" dirty="0" smtClean="0"/>
              <a:t>По </a:t>
            </a:r>
            <a:r>
              <a:rPr lang="ru-RU" dirty="0"/>
              <a:t>небу лететь</a:t>
            </a:r>
            <a:r>
              <a:rPr lang="ru-RU" dirty="0" smtClean="0"/>
              <a:t>!)</a:t>
            </a:r>
          </a:p>
          <a:p>
            <a:pPr algn="r">
              <a:buNone/>
            </a:pPr>
            <a:r>
              <a:rPr lang="ru-RU" dirty="0" err="1" smtClean="0"/>
              <a:t>Винни</a:t>
            </a:r>
            <a:r>
              <a:rPr lang="ru-RU" dirty="0" smtClean="0"/>
              <a:t> </a:t>
            </a:r>
            <a:r>
              <a:rPr lang="ru-RU" dirty="0"/>
              <a:t>Пух и все, все, все)</a:t>
            </a: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Конкурс №6 «Ты –мне, я—тебе» 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Каждый участник задает по 1 вопросу другим участникам по данным произведениям. 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 конкурса №2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«»Угадай героя»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2051720" y="2204864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131840" y="2204864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2</a:t>
            </a:r>
            <a:endParaRPr lang="ru-RU" sz="7200" b="1" dirty="0"/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11960" y="2204864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</a:t>
            </a:r>
            <a:endParaRPr lang="ru-RU" sz="7200" b="1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292080" y="2204864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4</a:t>
            </a:r>
            <a:endParaRPr lang="ru-RU" sz="7200" b="1" dirty="0"/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372200" y="2204864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5</a:t>
            </a:r>
            <a:endParaRPr lang="ru-RU" sz="7200" b="1" dirty="0"/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2051720" y="3212976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6</a:t>
            </a:r>
            <a:endParaRPr lang="ru-RU" sz="7200" b="1" dirty="0"/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3131840" y="3212976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7</a:t>
            </a:r>
            <a:endParaRPr lang="ru-RU" sz="7200" b="1" dirty="0"/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4211960" y="3212976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8</a:t>
            </a:r>
            <a:endParaRPr lang="ru-RU" sz="7200" b="1" dirty="0"/>
          </a:p>
        </p:txBody>
      </p:sp>
      <p:sp>
        <p:nvSpPr>
          <p:cNvPr id="17" name="Управляющая кнопка: настраиваемая 16">
            <a:hlinkClick r:id="rId10" action="ppaction://hlinksldjump" highlightClick="1"/>
          </p:cNvPr>
          <p:cNvSpPr/>
          <p:nvPr/>
        </p:nvSpPr>
        <p:spPr>
          <a:xfrm>
            <a:off x="5292080" y="3212976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9</a:t>
            </a:r>
            <a:endParaRPr lang="ru-RU" sz="7200" b="1" dirty="0"/>
          </a:p>
        </p:txBody>
      </p:sp>
      <p:sp>
        <p:nvSpPr>
          <p:cNvPr id="18" name="Управляющая кнопка: настраиваемая 17">
            <a:hlinkClick r:id="rId11" action="ppaction://hlinksldjump" highlightClick="1"/>
          </p:cNvPr>
          <p:cNvSpPr/>
          <p:nvPr/>
        </p:nvSpPr>
        <p:spPr>
          <a:xfrm>
            <a:off x="6372200" y="3212976"/>
            <a:ext cx="1008112" cy="93610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10</a:t>
            </a:r>
            <a:endParaRPr lang="ru-RU" sz="6000" b="1" dirty="0"/>
          </a:p>
        </p:txBody>
      </p:sp>
      <p:sp>
        <p:nvSpPr>
          <p:cNvPr id="19" name="Управляющая кнопка: настраиваемая 18">
            <a:hlinkClick r:id="rId12" action="ppaction://hlinksldjump" highlightClick="1"/>
          </p:cNvPr>
          <p:cNvSpPr/>
          <p:nvPr/>
        </p:nvSpPr>
        <p:spPr>
          <a:xfrm>
            <a:off x="2051720" y="4221088"/>
            <a:ext cx="5328592" cy="576064"/>
          </a:xfrm>
          <a:prstGeom prst="actionButtonBlank">
            <a:avLst/>
          </a:prstGeom>
          <a:ln w="28575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 содержанию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92696"/>
            <a:ext cx="7211144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/>
              <a:t>Содержание презентации:</a:t>
            </a:r>
          </a:p>
          <a:p>
            <a:pPr>
              <a:buNone/>
            </a:pPr>
            <a:r>
              <a:rPr lang="ru-RU" sz="3000" dirty="0" smtClean="0"/>
              <a:t>А. </a:t>
            </a:r>
            <a:r>
              <a:rPr lang="ru-RU" sz="3000" dirty="0" err="1" smtClean="0"/>
              <a:t>Милн</a:t>
            </a:r>
            <a:r>
              <a:rPr lang="ru-RU" sz="3000" dirty="0" smtClean="0"/>
              <a:t> «</a:t>
            </a:r>
            <a:r>
              <a:rPr lang="ru-RU" sz="3000" dirty="0" err="1" smtClean="0"/>
              <a:t>Винни</a:t>
            </a:r>
            <a:r>
              <a:rPr lang="ru-RU" sz="3000" dirty="0" smtClean="0"/>
              <a:t> Пух и все, все, все»</a:t>
            </a:r>
          </a:p>
          <a:p>
            <a:pPr>
              <a:buNone/>
            </a:pPr>
            <a:r>
              <a:rPr lang="ru-RU" sz="3000" dirty="0" smtClean="0"/>
              <a:t>Э. Успенский «Дядя Фёдор, пёс и кот»</a:t>
            </a:r>
          </a:p>
          <a:p>
            <a:pPr>
              <a:buNone/>
            </a:pPr>
            <a:r>
              <a:rPr lang="ru-RU" sz="3000" dirty="0" smtClean="0"/>
              <a:t>Л. </a:t>
            </a:r>
            <a:r>
              <a:rPr lang="ru-RU" sz="3000" dirty="0" err="1" smtClean="0"/>
              <a:t>Лагин</a:t>
            </a:r>
            <a:r>
              <a:rPr lang="ru-RU" sz="3000" dirty="0" smtClean="0"/>
              <a:t> «Старик </a:t>
            </a:r>
            <a:r>
              <a:rPr lang="ru-RU" sz="3000" dirty="0" err="1" smtClean="0"/>
              <a:t>Хоттабыч</a:t>
            </a:r>
            <a:r>
              <a:rPr lang="ru-RU" sz="3000" dirty="0" smtClean="0"/>
              <a:t>»</a:t>
            </a:r>
          </a:p>
          <a:p>
            <a:pPr>
              <a:buNone/>
            </a:pPr>
            <a:r>
              <a:rPr lang="ru-RU" sz="3000" dirty="0" smtClean="0"/>
              <a:t>Е. Шварц «Сказка о потерянном времени»</a:t>
            </a:r>
          </a:p>
          <a:p>
            <a:pPr>
              <a:buNone/>
            </a:pPr>
            <a:r>
              <a:rPr lang="ru-RU" sz="3000" dirty="0" smtClean="0"/>
              <a:t>В. Катаев «Цветик - </a:t>
            </a:r>
            <a:r>
              <a:rPr lang="ru-RU" sz="3000" dirty="0" err="1" smtClean="0"/>
              <a:t>семицветик</a:t>
            </a:r>
            <a:r>
              <a:rPr lang="ru-RU" sz="3000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 играли великолепно!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Вас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 отзывчивость, искренность, неравнодушие!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«Девочка хорошая, хоть и любит зевать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сторонам.»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В.Катаев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44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«С большими синими глазами, весёлыми, но смирными, сразу видно, что не драчун.»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Витя, </a:t>
            </a:r>
          </a:p>
          <a:p>
            <a:pPr algn="r">
              <a:buNone/>
            </a:pPr>
            <a:r>
              <a:rPr lang="ru-RU" dirty="0" smtClean="0"/>
              <a:t>«</a:t>
            </a:r>
            <a:r>
              <a:rPr lang="ru-RU" dirty="0" err="1" smtClean="0"/>
              <a:t>Цветик-семицветик</a:t>
            </a:r>
            <a:r>
              <a:rPr lang="ru-RU" dirty="0" smtClean="0"/>
              <a:t>» В.Катаев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3. Имя этого героя происходит от имен лебедя на пруду  и медведицы из зоосада 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Винни</a:t>
            </a:r>
            <a:r>
              <a:rPr lang="ru-RU" dirty="0" smtClean="0"/>
              <a:t> </a:t>
            </a:r>
            <a:r>
              <a:rPr lang="ru-RU" dirty="0"/>
              <a:t>Пух</a:t>
            </a:r>
            <a:r>
              <a:rPr lang="ru-RU" dirty="0" smtClean="0"/>
              <a:t>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/>
              <a:t>А.Милн</a:t>
            </a:r>
            <a:r>
              <a:rPr lang="ru-RU" dirty="0"/>
              <a:t>  </a:t>
            </a:r>
            <a:r>
              <a:rPr lang="ru-RU" dirty="0" smtClean="0"/>
              <a:t>«</a:t>
            </a:r>
            <a:r>
              <a:rPr lang="ru-RU" dirty="0" err="1" smtClean="0"/>
              <a:t>Винни</a:t>
            </a:r>
            <a:r>
              <a:rPr lang="ru-RU" dirty="0" smtClean="0"/>
              <a:t> </a:t>
            </a:r>
            <a:r>
              <a:rPr lang="ru-RU" dirty="0"/>
              <a:t>Пух и все, все, </a:t>
            </a:r>
            <a:r>
              <a:rPr lang="ru-RU" dirty="0" smtClean="0"/>
              <a:t>все»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Конкурс №2 «»Угадай героя»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4. «Тебе чего намазать - мёду или сгущённого молока</a:t>
            </a:r>
            <a:r>
              <a:rPr lang="ru-RU" dirty="0" smtClean="0"/>
              <a:t>?»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/>
              <a:t> </a:t>
            </a:r>
            <a:r>
              <a:rPr lang="ru-RU" dirty="0" smtClean="0"/>
              <a:t>Кролик,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/>
              <a:t>А.Милн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Винни</a:t>
            </a:r>
            <a:r>
              <a:rPr lang="ru-RU" dirty="0" smtClean="0"/>
              <a:t> </a:t>
            </a:r>
            <a:r>
              <a:rPr lang="ru-RU" dirty="0"/>
              <a:t>Пух и все, все, </a:t>
            </a:r>
            <a:r>
              <a:rPr lang="ru-RU" dirty="0" smtClean="0"/>
              <a:t>все»</a:t>
            </a: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28384" y="5733256"/>
            <a:ext cx="576064" cy="504056"/>
          </a:xfrm>
          <a:prstGeom prst="actionButtonReturn">
            <a:avLst/>
          </a:prstGeom>
          <a:ln w="3175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246</TotalTime>
  <Words>1312</Words>
  <Application>Microsoft Office PowerPoint</Application>
  <PresentationFormat>Экран (4:3)</PresentationFormat>
  <Paragraphs>250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Тема2</vt:lpstr>
      <vt:lpstr>  муниципальное бюджетное  общеобразовательное учреждение  «Гридасовская средняя общеобразовательная школа» </vt:lpstr>
      <vt:lpstr>Цели:  формировать интерес учеников и родителей к совместному изучению  литературных  произведений; к совместному времяпровождению. </vt:lpstr>
      <vt:lpstr>Содержание игры:</vt:lpstr>
      <vt:lpstr>Конкурс  №1 «Назови сказку»</vt:lpstr>
      <vt:lpstr>Вопросы конкурса №2  «»Угадай героя» 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Конкурс №2 «»Угадай героя»</vt:lpstr>
      <vt:lpstr>Вопросы конкурса № 3  «Выбери ответ» 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Конкурс № 3 «Выбери ответ» </vt:lpstr>
      <vt:lpstr>Вопросы конкурса № 4  «Сказочный предмет» 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Конкурс №4 «Сказочный предмет» </vt:lpstr>
      <vt:lpstr>Вопросы конкурса № 6  «Продолжи цитату»  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Конкурс №5 «Продолжи цитату»</vt:lpstr>
      <vt:lpstr>Презентация PowerPoint</vt:lpstr>
      <vt:lpstr>Презентация PowerPoint</vt:lpstr>
      <vt:lpstr>Уважаемые родители!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общеобразовательное учреждение  «Гридасовская средняя общеобразовательная школа»</dc:title>
  <dc:creator>ПК</dc:creator>
  <cp:lastModifiedBy>Пользователь Windows</cp:lastModifiedBy>
  <cp:revision>45</cp:revision>
  <dcterms:created xsi:type="dcterms:W3CDTF">2017-11-23T16:08:10Z</dcterms:created>
  <dcterms:modified xsi:type="dcterms:W3CDTF">2017-12-23T19:42:51Z</dcterms:modified>
</cp:coreProperties>
</file>