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9144000"/>
  <p:notesSz cx="6858000" cy="9144000"/>
  <p:embeddedFontLst>
    <p:embeddedFont>
      <p:font typeface="Corsiva"/>
      <p:regular r:id="rId16"/>
      <p:bold r:id="rId17"/>
      <p:italic r:id="rId18"/>
      <p:boldItalic r:id="rId19"/>
    </p:embeddedFont>
    <p:embeddedFont>
      <p:font typeface="Rambla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mbla-regular.fntdata"/><Relationship Id="rId11" Type="http://schemas.openxmlformats.org/officeDocument/2006/relationships/slide" Target="slides/slide7.xml"/><Relationship Id="rId22" Type="http://schemas.openxmlformats.org/officeDocument/2006/relationships/font" Target="fonts/Rambla-italic.fntdata"/><Relationship Id="rId10" Type="http://schemas.openxmlformats.org/officeDocument/2006/relationships/slide" Target="slides/slide6.xml"/><Relationship Id="rId21" Type="http://schemas.openxmlformats.org/officeDocument/2006/relationships/font" Target="fonts/Rambla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font" Target="fonts/Rambla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Corsiva-bold.fntdata"/><Relationship Id="rId16" Type="http://schemas.openxmlformats.org/officeDocument/2006/relationships/font" Target="fonts/Corsiva-regular.fntdata"/><Relationship Id="rId5" Type="http://schemas.openxmlformats.org/officeDocument/2006/relationships/slide" Target="slides/slide1.xml"/><Relationship Id="rId19" Type="http://schemas.openxmlformats.org/officeDocument/2006/relationships/font" Target="fonts/Corsiva-boldItalic.fntdata"/><Relationship Id="rId6" Type="http://schemas.openxmlformats.org/officeDocument/2006/relationships/slide" Target="slides/slide2.xml"/><Relationship Id="rId18" Type="http://schemas.openxmlformats.org/officeDocument/2006/relationships/font" Target="fonts/Corsiva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200" u="none" cap="none" strike="noStrike"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200" u="none" cap="none" strike="noStrike"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200" u="none" cap="none" strike="noStrike"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200" u="none" cap="none" strike="noStrike"/>
          </a:p>
          <a:p>
            <a:pPr indent="-88900" lvl="1" marL="0">
              <a:spcBef>
                <a:spcPts val="0"/>
              </a:spcBef>
              <a:buSzPts val="1400"/>
              <a:buChar char="○"/>
            </a:pPr>
            <a:r>
              <a:t/>
            </a:r>
            <a:endParaRPr/>
          </a:p>
          <a:p>
            <a:pPr indent="-88900" lvl="2" marL="0">
              <a:spcBef>
                <a:spcPts val="0"/>
              </a:spcBef>
              <a:buSzPts val="1400"/>
              <a:buChar char="■"/>
            </a:pPr>
            <a:r>
              <a:t/>
            </a:r>
            <a:endParaRPr/>
          </a:p>
          <a:p>
            <a:pPr indent="-88900" lvl="3" marL="0">
              <a:spcBef>
                <a:spcPts val="0"/>
              </a:spcBef>
              <a:buSzPts val="1400"/>
              <a:buChar char="●"/>
            </a:pPr>
            <a:r>
              <a:t/>
            </a:r>
            <a:endParaRPr/>
          </a:p>
          <a:p>
            <a:pPr indent="-88900" lvl="4" marL="0">
              <a:spcBef>
                <a:spcPts val="0"/>
              </a:spcBef>
              <a:buSzPts val="1400"/>
              <a:buChar char="○"/>
            </a:pPr>
            <a:r>
              <a:t/>
            </a:r>
            <a:endParaRPr/>
          </a:p>
          <a:p>
            <a:pPr indent="-88900" lvl="5" marL="0">
              <a:spcBef>
                <a:spcPts val="0"/>
              </a:spcBef>
              <a:buSzPts val="1400"/>
              <a:buChar char="■"/>
            </a:pPr>
            <a:r>
              <a:t/>
            </a:r>
            <a:endParaRPr/>
          </a:p>
          <a:p>
            <a:pPr indent="-88900" lvl="6" marL="0">
              <a:spcBef>
                <a:spcPts val="0"/>
              </a:spcBef>
              <a:buSzPts val="1400"/>
              <a:buChar char="●"/>
            </a:pPr>
            <a:r>
              <a:t/>
            </a:r>
            <a:endParaRPr/>
          </a:p>
          <a:p>
            <a:pPr indent="-88900" lvl="7" marL="0">
              <a:spcBef>
                <a:spcPts val="0"/>
              </a:spcBef>
              <a:buSzPts val="1400"/>
              <a:buChar char="○"/>
            </a:pPr>
            <a:r>
              <a:t/>
            </a:r>
            <a:endParaRPr/>
          </a:p>
          <a:p>
            <a:pPr indent="-88900" lvl="8" marL="0">
              <a:spcBef>
                <a:spcPts val="0"/>
              </a:spcBef>
              <a:buSzPts val="1400"/>
              <a:buChar char="■"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" name="Shape 3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4" name="Shape 3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7" name="Shape 22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" name="Shape 24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" name="Shape 26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9" name="Shape 2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" name="Shape 31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title">
  <p:cSld name="Титульный слайд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>
            <a:gsLst>
              <a:gs pos="0">
                <a:srgbClr val="007593"/>
              </a:gs>
              <a:gs pos="55000">
                <a:srgbClr val="5FD0EC"/>
              </a:gs>
              <a:gs pos="100000">
                <a:srgbClr val="007593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SzPts val="1400"/>
              <a:buFont typeface="Rambla"/>
              <a:buNone/>
              <a:defRPr b="1" i="0" sz="48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buSzPts val="1400"/>
              <a:buChar char="○"/>
              <a:defRPr/>
            </a:lvl2pPr>
            <a:lvl3pPr indent="0" lvl="2" marL="0" marR="0" rtl="0" algn="l">
              <a:spcBef>
                <a:spcPts val="0"/>
              </a:spcBef>
              <a:buSzPts val="1400"/>
              <a:buChar char="■"/>
              <a:defRPr/>
            </a:lvl3pPr>
            <a:lvl4pPr indent="0" lvl="3" marL="0" marR="0" rtl="0" algn="l">
              <a:spcBef>
                <a:spcPts val="0"/>
              </a:spcBef>
              <a:buSzPts val="1400"/>
              <a:buChar char="●"/>
              <a:defRPr/>
            </a:lvl4pPr>
            <a:lvl5pPr indent="0" lvl="4" marL="0" marR="0" rtl="0" algn="l">
              <a:spcBef>
                <a:spcPts val="0"/>
              </a:spcBef>
              <a:buSzPts val="1400"/>
              <a:buChar char="○"/>
              <a:defRPr/>
            </a:lvl5pPr>
            <a:lvl6pPr indent="0" lvl="5" marL="0" marR="0" rtl="0" algn="l">
              <a:spcBef>
                <a:spcPts val="0"/>
              </a:spcBef>
              <a:buSzPts val="1400"/>
              <a:buChar char="■"/>
              <a:defRPr/>
            </a:lvl6pPr>
            <a:lvl7pPr indent="0" lvl="6" marL="0" marR="0" rtl="0" algn="l">
              <a:spcBef>
                <a:spcPts val="0"/>
              </a:spcBef>
              <a:buSzPts val="1400"/>
              <a:buChar char="●"/>
              <a:defRPr/>
            </a:lvl7pPr>
            <a:lvl8pPr indent="0" lvl="7" marL="0" marR="0" rtl="0" algn="l">
              <a:spcBef>
                <a:spcPts val="0"/>
              </a:spcBef>
              <a:buSzPts val="1400"/>
              <a:buChar char="○"/>
              <a:defRPr/>
            </a:lvl8pPr>
            <a:lvl9pPr indent="0" lvl="8" marL="0" marR="0" rtl="0" algn="l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64008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Rambla"/>
              <a:buNone/>
              <a:defRPr b="0" i="0" sz="27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ctr">
              <a:spcBef>
                <a:spcPts val="324"/>
              </a:spcBef>
              <a:buClr>
                <a:schemeClr val="accent1"/>
              </a:buClr>
              <a:buSzPts val="1400"/>
              <a:buFont typeface="Rambla"/>
              <a:buNone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ctr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None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ctr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None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ctr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ctr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ctr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ctr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ctr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grpSp>
        <p:nvGrpSpPr>
          <p:cNvPr id="24" name="Shape 2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25" name="Shape 25"/>
            <p:cNvSpPr/>
            <p:nvPr/>
          </p:nvSpPr>
          <p:spPr>
            <a:xfrm>
              <a:off x="1687513" y="4832896"/>
              <a:ext cx="7456487" cy="518816"/>
            </a:xfrm>
            <a:custGeom>
              <a:pathLst>
                <a:path extrusionOk="0" h="367" w="469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ABDEEA">
                <a:alpha val="40000"/>
              </a:srgb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35443" y="5135526"/>
              <a:ext cx="9108557" cy="838200"/>
            </a:xfrm>
            <a:custGeom>
              <a:pathLst>
                <a:path extrusionOk="0" h="528" w="576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pic>
          <p:nvPicPr>
            <p:cNvPr id="27" name="Shape 2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0" y="4883888"/>
              <a:ext cx="9144000" cy="1981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" name="Shape 28"/>
            <p:cNvSpPr/>
            <p:nvPr/>
          </p:nvSpPr>
          <p:spPr>
            <a:xfrm>
              <a:off x="0" y="4883888"/>
              <a:ext cx="9144000" cy="1981200"/>
            </a:xfrm>
            <a:custGeom>
              <a:pathLst>
                <a:path extrusionOk="0" h="1248" w="576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cxnSp>
          <p:nvCxnSpPr>
            <p:cNvPr id="29" name="Shape 29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cap="flat" cmpd="sng" w="12050">
              <a:solidFill>
                <a:srgbClr val="A3D9E7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30" name="Shape 30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rgbClr val="FFFFFF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rgbClr val="EBF6F9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rgbClr val="FFFFFF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Заголовок и вертикальный текст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lvl="0" rtl="0" algn="l">
              <a:spcBef>
                <a:spcPts val="0"/>
              </a:spcBef>
              <a:buClr>
                <a:schemeClr val="dk2"/>
              </a:buClr>
              <a:buSzPts val="1400"/>
              <a:buFont typeface="Rambla"/>
              <a:buNone/>
              <a:defRPr b="1" sz="410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" type="body"/>
          </p:nvPr>
        </p:nvSpPr>
        <p:spPr>
          <a:xfrm rot="5400000">
            <a:off x="2378964" y="-440436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4309" lvl="0" marL="36576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Rambla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151891" lvl="1" marL="621792" rtl="0" algn="l">
              <a:spcBef>
                <a:spcPts val="324"/>
              </a:spcBef>
              <a:buClr>
                <a:schemeClr val="accent1"/>
              </a:buClr>
              <a:buSzPts val="1400"/>
              <a:buFont typeface="Rambla"/>
              <a:buChar char="●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157861" lvl="2" marL="859536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155575" lvl="3" marL="1143000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158750" lvl="4" marL="1371600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158750" lvl="5" marL="16002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168275" lvl="6" marL="18288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168275" lvl="7" marL="20574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168275" lvl="8" marL="22860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Вертикальный заголовок и текст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 rot="5400000">
            <a:off x="4936367" y="2182285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lvl="0" rtl="0" algn="l">
              <a:spcBef>
                <a:spcPts val="0"/>
              </a:spcBef>
              <a:buClr>
                <a:schemeClr val="dk2"/>
              </a:buClr>
              <a:buSzPts val="1400"/>
              <a:buFont typeface="Rambla"/>
              <a:buNone/>
              <a:defRPr b="1" sz="410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4309" lvl="0" marL="36576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Rambla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151891" lvl="1" marL="621792" rtl="0" algn="l">
              <a:spcBef>
                <a:spcPts val="324"/>
              </a:spcBef>
              <a:buClr>
                <a:schemeClr val="accent1"/>
              </a:buClr>
              <a:buSzPts val="1400"/>
              <a:buFont typeface="Rambla"/>
              <a:buChar char="●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157861" lvl="2" marL="859536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155575" lvl="3" marL="1143000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158750" lvl="4" marL="1371600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158750" lvl="5" marL="16002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168275" lvl="6" marL="18288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168275" lvl="7" marL="20574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168275" lvl="8" marL="22860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Заголовок и объект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4309" lvl="0" marL="36576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Rambla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151891" lvl="1" marL="621792" rtl="0" algn="l">
              <a:spcBef>
                <a:spcPts val="324"/>
              </a:spcBef>
              <a:buClr>
                <a:schemeClr val="accent1"/>
              </a:buClr>
              <a:buSzPts val="1400"/>
              <a:buFont typeface="Rambla"/>
              <a:buChar char="●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157861" lvl="2" marL="859536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155575" lvl="3" marL="1143000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158750" lvl="4" marL="1371600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158750" lvl="5" marL="16002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168275" lvl="6" marL="18288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168275" lvl="7" marL="20574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168275" lvl="8" marL="228600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lvl="0" rtl="0" algn="l">
              <a:spcBef>
                <a:spcPts val="0"/>
              </a:spcBef>
              <a:buClr>
                <a:schemeClr val="dk2"/>
              </a:buClr>
              <a:buSzPts val="1400"/>
              <a:buFont typeface="Rambla"/>
              <a:buNone/>
              <a:defRPr b="1" sz="410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Заголовок раздела">
    <p:bg>
      <p:bgPr>
        <a:gradFill>
          <a:gsLst>
            <a:gs pos="0">
              <a:srgbClr val="B2B2B2"/>
            </a:gs>
            <a:gs pos="40000">
              <a:srgbClr val="9F9F9F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lvl="0" rtl="0" algn="r">
              <a:spcBef>
                <a:spcPts val="0"/>
              </a:spcBef>
              <a:buSzPts val="1400"/>
              <a:buFont typeface="Rambla"/>
              <a:buNone/>
              <a:defRPr b="1" sz="4800" cap="none"/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rtl="0" algn="l">
              <a:spcBef>
                <a:spcPts val="0"/>
              </a:spcBef>
              <a:buClr>
                <a:schemeClr val="lt1"/>
              </a:buClr>
              <a:buSzPts val="1400"/>
              <a:buFont typeface="Rambla"/>
              <a:buNone/>
              <a:defRPr sz="23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ts val="1400"/>
              <a:buFont typeface="Rambla"/>
              <a:buNone/>
              <a:defRPr sz="1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ts val="1400"/>
              <a:buFont typeface="Rambla"/>
              <a:buNone/>
              <a:defRPr sz="1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ts val="1400"/>
              <a:buFont typeface="Rambla"/>
              <a:buNone/>
              <a:defRPr sz="14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ts val="1400"/>
              <a:buFont typeface="Rambla"/>
              <a:buNone/>
              <a:defRPr sz="14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SzPts val="1400"/>
              <a:buChar char="●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●"/>
              <a:defRPr/>
            </a:lvl8pPr>
            <a:lvl9pPr lvl="8" rtl="0">
              <a:spcBef>
                <a:spcPts val="0"/>
              </a:spcBef>
              <a:buSzPts val="1400"/>
              <a:buChar char="●"/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9A6"/>
              </a:gs>
              <a:gs pos="72000">
                <a:srgbClr val="65CCE6"/>
              </a:gs>
              <a:gs pos="100000">
                <a:srgbClr val="8ED9EC"/>
              </a:gs>
            </a:gsLst>
            <a:lin ang="16200000" scaled="0"/>
          </a:gradFill>
          <a:ln cap="rnd" cmpd="sng" w="9525">
            <a:solidFill>
              <a:srgbClr val="21768C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9A6"/>
              </a:gs>
              <a:gs pos="72000">
                <a:srgbClr val="65CCE6"/>
              </a:gs>
              <a:gs pos="100000">
                <a:srgbClr val="8ED9EC"/>
              </a:gs>
            </a:gsLst>
            <a:lin ang="16200000" scaled="0"/>
          </a:gradFill>
          <a:ln cap="rnd" cmpd="sng" w="9525">
            <a:solidFill>
              <a:srgbClr val="21768C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Два объекта">
    <p:bg>
      <p:bgPr>
        <a:gradFill>
          <a:gsLst>
            <a:gs pos="0">
              <a:srgbClr val="B2B2B2"/>
            </a:gs>
            <a:gs pos="40000">
              <a:srgbClr val="9F9F9F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" type="body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400"/>
              <a:buChar char="●"/>
              <a:defRPr sz="2800"/>
            </a:lvl1pPr>
            <a:lvl2pPr lvl="1" rtl="0">
              <a:spcBef>
                <a:spcPts val="0"/>
              </a:spcBef>
              <a:buSzPts val="1400"/>
              <a:buChar char="●"/>
              <a:defRPr sz="2400"/>
            </a:lvl2pPr>
            <a:lvl3pPr lvl="2" rtl="0">
              <a:spcBef>
                <a:spcPts val="0"/>
              </a:spcBef>
              <a:buSzPts val="1400"/>
              <a:buChar char="●"/>
              <a:defRPr sz="2000"/>
            </a:lvl3pPr>
            <a:lvl4pPr lvl="3" rtl="0">
              <a:spcBef>
                <a:spcPts val="0"/>
              </a:spcBef>
              <a:buSzPts val="1400"/>
              <a:buChar char="●"/>
              <a:defRPr sz="1800"/>
            </a:lvl4pPr>
            <a:lvl5pPr lvl="4" rtl="0">
              <a:spcBef>
                <a:spcPts val="0"/>
              </a:spcBef>
              <a:buSzPts val="1400"/>
              <a:buChar char="●"/>
              <a:defRPr sz="1800"/>
            </a:lvl5pPr>
            <a:lvl6pPr lvl="5" rtl="0">
              <a:spcBef>
                <a:spcPts val="0"/>
              </a:spcBef>
              <a:buSzPts val="1400"/>
              <a:buChar char="●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●"/>
              <a:defRPr/>
            </a:lvl8pPr>
            <a:lvl9pPr lvl="8" rtl="0">
              <a:spcBef>
                <a:spcPts val="0"/>
              </a:spcBef>
              <a:buSzPts val="1400"/>
              <a:buChar char="●"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400"/>
              <a:buChar char="●"/>
              <a:defRPr sz="2800"/>
            </a:lvl1pPr>
            <a:lvl2pPr lvl="1" rtl="0">
              <a:spcBef>
                <a:spcPts val="0"/>
              </a:spcBef>
              <a:buSzPts val="1400"/>
              <a:buChar char="●"/>
              <a:defRPr sz="2400"/>
            </a:lvl2pPr>
            <a:lvl3pPr lvl="2" rtl="0">
              <a:spcBef>
                <a:spcPts val="0"/>
              </a:spcBef>
              <a:buSzPts val="1400"/>
              <a:buChar char="●"/>
              <a:defRPr sz="2000"/>
            </a:lvl3pPr>
            <a:lvl4pPr lvl="3" rtl="0">
              <a:spcBef>
                <a:spcPts val="0"/>
              </a:spcBef>
              <a:buSzPts val="1400"/>
              <a:buChar char="●"/>
              <a:defRPr sz="1800"/>
            </a:lvl4pPr>
            <a:lvl5pPr lvl="4" rtl="0">
              <a:spcBef>
                <a:spcPts val="0"/>
              </a:spcBef>
              <a:buSzPts val="1400"/>
              <a:buChar char="●"/>
              <a:defRPr sz="1800"/>
            </a:lvl5pPr>
            <a:lvl6pPr lvl="5" rtl="0">
              <a:spcBef>
                <a:spcPts val="0"/>
              </a:spcBef>
              <a:buSzPts val="1400"/>
              <a:buChar char="●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●"/>
              <a:defRPr/>
            </a:lvl8pPr>
            <a:lvl9pPr lvl="8" rtl="0">
              <a:spcBef>
                <a:spcPts val="0"/>
              </a:spcBef>
              <a:buSzPts val="1400"/>
              <a:buChar char="●"/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lvl="0" rtl="0" algn="l">
              <a:spcBef>
                <a:spcPts val="0"/>
              </a:spcBef>
              <a:buClr>
                <a:schemeClr val="lt2"/>
              </a:buClr>
              <a:buSzPts val="1400"/>
              <a:buFont typeface="Rambla"/>
              <a:buNone/>
              <a:defRPr b="1" sz="4100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twoTxTwoObj">
  <p:cSld name="Сравнение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lvl="0" rtl="0">
              <a:spcBef>
                <a:spcPts val="0"/>
              </a:spcBef>
              <a:buSzPts val="1400"/>
              <a:buNone/>
              <a:defRPr/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/>
          <a:lstStyle>
            <a:lvl1pPr indent="0" lvl="0" marL="0" rtl="0">
              <a:spcBef>
                <a:spcPts val="0"/>
              </a:spcBef>
              <a:buClr>
                <a:schemeClr val="lt1"/>
              </a:buClr>
              <a:buSzPts val="1400"/>
              <a:buFont typeface="Rambla"/>
              <a:buNone/>
              <a:defRPr b="0" sz="2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SzPts val="1400"/>
              <a:buFont typeface="Rambla"/>
              <a:buNone/>
              <a:defRPr b="1" sz="2000"/>
            </a:lvl2pPr>
            <a:lvl3pPr lvl="2" rtl="0">
              <a:spcBef>
                <a:spcPts val="0"/>
              </a:spcBef>
              <a:buSzPts val="1400"/>
              <a:buFont typeface="Rambla"/>
              <a:buNone/>
              <a:defRPr b="1" sz="1800"/>
            </a:lvl3pPr>
            <a:lvl4pPr lvl="3" rtl="0">
              <a:spcBef>
                <a:spcPts val="0"/>
              </a:spcBef>
              <a:buSzPts val="1400"/>
              <a:buFont typeface="Rambla"/>
              <a:buNone/>
              <a:defRPr b="1" sz="1600"/>
            </a:lvl4pPr>
            <a:lvl5pPr lvl="4" rtl="0">
              <a:spcBef>
                <a:spcPts val="0"/>
              </a:spcBef>
              <a:buSzPts val="1400"/>
              <a:buFont typeface="Rambla"/>
              <a:buNone/>
              <a:defRPr b="1" sz="1600"/>
            </a:lvl5pPr>
            <a:lvl6pPr lvl="5" rtl="0">
              <a:spcBef>
                <a:spcPts val="0"/>
              </a:spcBef>
              <a:buSzPts val="1400"/>
              <a:buChar char="●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●"/>
              <a:defRPr/>
            </a:lvl8pPr>
            <a:lvl9pPr lvl="8" rtl="0">
              <a:spcBef>
                <a:spcPts val="0"/>
              </a:spcBef>
              <a:buSzPts val="1400"/>
              <a:buChar char="●"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/>
          <a:lstStyle>
            <a:lvl1pPr indent="0" lvl="0" marL="0" rtl="0">
              <a:spcBef>
                <a:spcPts val="0"/>
              </a:spcBef>
              <a:buClr>
                <a:schemeClr val="lt1"/>
              </a:buClr>
              <a:buSzPts val="1400"/>
              <a:buFont typeface="Rambla"/>
              <a:buNone/>
              <a:defRPr b="0" sz="2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SzPts val="1400"/>
              <a:buFont typeface="Rambla"/>
              <a:buNone/>
              <a:defRPr b="1" sz="2000"/>
            </a:lvl2pPr>
            <a:lvl3pPr lvl="2" rtl="0">
              <a:spcBef>
                <a:spcPts val="0"/>
              </a:spcBef>
              <a:buSzPts val="1400"/>
              <a:buFont typeface="Rambla"/>
              <a:buNone/>
              <a:defRPr b="1" sz="1800"/>
            </a:lvl3pPr>
            <a:lvl4pPr lvl="3" rtl="0">
              <a:spcBef>
                <a:spcPts val="0"/>
              </a:spcBef>
              <a:buSzPts val="1400"/>
              <a:buFont typeface="Rambla"/>
              <a:buNone/>
              <a:defRPr b="1" sz="1600"/>
            </a:lvl4pPr>
            <a:lvl5pPr lvl="4" rtl="0">
              <a:spcBef>
                <a:spcPts val="0"/>
              </a:spcBef>
              <a:buSzPts val="1400"/>
              <a:buFont typeface="Rambla"/>
              <a:buNone/>
              <a:defRPr b="1" sz="1600"/>
            </a:lvl5pPr>
            <a:lvl6pPr lvl="5" rtl="0">
              <a:spcBef>
                <a:spcPts val="0"/>
              </a:spcBef>
              <a:buSzPts val="1400"/>
              <a:buChar char="●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●"/>
              <a:defRPr/>
            </a:lvl8pPr>
            <a:lvl9pPr lvl="8" rtl="0">
              <a:spcBef>
                <a:spcPts val="0"/>
              </a:spcBef>
              <a:buSzPts val="1400"/>
              <a:buChar char="●"/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3" type="body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400"/>
              <a:buChar char="●"/>
              <a:defRPr sz="2400"/>
            </a:lvl1pPr>
            <a:lvl2pPr lvl="1" rtl="0">
              <a:spcBef>
                <a:spcPts val="0"/>
              </a:spcBef>
              <a:buSzPts val="1400"/>
              <a:buChar char="●"/>
              <a:defRPr sz="2000"/>
            </a:lvl2pPr>
            <a:lvl3pPr lvl="2" rtl="0">
              <a:spcBef>
                <a:spcPts val="0"/>
              </a:spcBef>
              <a:buSzPts val="1400"/>
              <a:buChar char="●"/>
              <a:defRPr sz="1800"/>
            </a:lvl3pPr>
            <a:lvl4pPr lvl="3" rtl="0">
              <a:spcBef>
                <a:spcPts val="0"/>
              </a:spcBef>
              <a:buSzPts val="1400"/>
              <a:buChar char="●"/>
              <a:defRPr sz="1600"/>
            </a:lvl4pPr>
            <a:lvl5pPr lvl="4" rtl="0">
              <a:spcBef>
                <a:spcPts val="0"/>
              </a:spcBef>
              <a:buSzPts val="1400"/>
              <a:buChar char="●"/>
              <a:defRPr sz="1600"/>
            </a:lvl5pPr>
            <a:lvl6pPr lvl="5" rtl="0">
              <a:spcBef>
                <a:spcPts val="0"/>
              </a:spcBef>
              <a:buSzPts val="1400"/>
              <a:buChar char="●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●"/>
              <a:defRPr/>
            </a:lvl8pPr>
            <a:lvl9pPr lvl="8" rtl="0">
              <a:spcBef>
                <a:spcPts val="0"/>
              </a:spcBef>
              <a:buSzPts val="1400"/>
              <a:buChar char="●"/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4" type="body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400"/>
              <a:buChar char="●"/>
              <a:defRPr sz="2400"/>
            </a:lvl1pPr>
            <a:lvl2pPr lvl="1" rtl="0">
              <a:spcBef>
                <a:spcPts val="0"/>
              </a:spcBef>
              <a:buSzPts val="1400"/>
              <a:buChar char="●"/>
              <a:defRPr sz="2000"/>
            </a:lvl2pPr>
            <a:lvl3pPr lvl="2" rtl="0">
              <a:spcBef>
                <a:spcPts val="0"/>
              </a:spcBef>
              <a:buSzPts val="1400"/>
              <a:buChar char="●"/>
              <a:defRPr sz="1800"/>
            </a:lvl3pPr>
            <a:lvl4pPr lvl="3" rtl="0">
              <a:spcBef>
                <a:spcPts val="0"/>
              </a:spcBef>
              <a:buSzPts val="1400"/>
              <a:buChar char="●"/>
              <a:defRPr sz="1600"/>
            </a:lvl4pPr>
            <a:lvl5pPr lvl="4" rtl="0">
              <a:spcBef>
                <a:spcPts val="0"/>
              </a:spcBef>
              <a:buSzPts val="1400"/>
              <a:buChar char="●"/>
              <a:defRPr sz="1600"/>
            </a:lvl5pPr>
            <a:lvl6pPr lvl="5" rtl="0">
              <a:spcBef>
                <a:spcPts val="0"/>
              </a:spcBef>
              <a:buSzPts val="1400"/>
              <a:buChar char="●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●"/>
              <a:defRPr/>
            </a:lvl8pPr>
            <a:lvl9pPr lvl="8" rtl="0">
              <a:spcBef>
                <a:spcPts val="0"/>
              </a:spcBef>
              <a:buSzPts val="1400"/>
              <a:buChar char="●"/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Только заголовок">
    <p:bg>
      <p:bgPr>
        <a:gradFill>
          <a:gsLst>
            <a:gs pos="0">
              <a:srgbClr val="B2B2B2"/>
            </a:gs>
            <a:gs pos="40000">
              <a:srgbClr val="9F9F9F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lvl="0" rtl="0" algn="l">
              <a:spcBef>
                <a:spcPts val="0"/>
              </a:spcBef>
              <a:buClr>
                <a:schemeClr val="lt2"/>
              </a:buClr>
              <a:buSzPts val="1400"/>
              <a:buFont typeface="Rambla"/>
              <a:buNone/>
              <a:defRPr b="1" sz="4100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Пустой слайд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objTx">
  <p:cSld name="Объект с подписью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 algn="r">
              <a:spcBef>
                <a:spcPts val="0"/>
              </a:spcBef>
              <a:buClr>
                <a:schemeClr val="accent1"/>
              </a:buClr>
              <a:buSzPts val="1400"/>
              <a:buFont typeface="Rambla"/>
              <a:buNone/>
              <a:defRPr b="0" sz="2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rtl="0" algn="r">
              <a:spcBef>
                <a:spcPts val="0"/>
              </a:spcBef>
              <a:buSzPts val="1400"/>
              <a:buFont typeface="Rambla"/>
              <a:buNone/>
              <a:defRPr sz="1600"/>
            </a:lvl1pPr>
            <a:lvl2pPr lvl="1" rtl="0">
              <a:spcBef>
                <a:spcPts val="0"/>
              </a:spcBef>
              <a:buSzPts val="1400"/>
              <a:buFont typeface="Rambla"/>
              <a:buNone/>
              <a:defRPr sz="1200"/>
            </a:lvl2pPr>
            <a:lvl3pPr lvl="2" rtl="0">
              <a:spcBef>
                <a:spcPts val="0"/>
              </a:spcBef>
              <a:buSzPts val="1400"/>
              <a:buFont typeface="Rambla"/>
              <a:buNone/>
              <a:defRPr sz="1000"/>
            </a:lvl3pPr>
            <a:lvl4pPr lvl="3" rtl="0">
              <a:spcBef>
                <a:spcPts val="0"/>
              </a:spcBef>
              <a:buSzPts val="1400"/>
              <a:buFont typeface="Rambla"/>
              <a:buNone/>
              <a:defRPr sz="900"/>
            </a:lvl4pPr>
            <a:lvl5pPr lvl="4" rtl="0">
              <a:spcBef>
                <a:spcPts val="0"/>
              </a:spcBef>
              <a:buSzPts val="1400"/>
              <a:buFont typeface="Rambla"/>
              <a:buNone/>
              <a:defRPr sz="900"/>
            </a:lvl5pPr>
            <a:lvl6pPr lvl="5" rtl="0">
              <a:spcBef>
                <a:spcPts val="0"/>
              </a:spcBef>
              <a:buSzPts val="1400"/>
              <a:buChar char="●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●"/>
              <a:defRPr/>
            </a:lvl8pPr>
            <a:lvl9pPr lvl="8" rtl="0">
              <a:spcBef>
                <a:spcPts val="0"/>
              </a:spcBef>
              <a:buSzPts val="1400"/>
              <a:buChar char="●"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2" type="body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400"/>
              <a:buChar char="●"/>
              <a:defRPr sz="3200"/>
            </a:lvl1pPr>
            <a:lvl2pPr lvl="1" rtl="0">
              <a:spcBef>
                <a:spcPts val="0"/>
              </a:spcBef>
              <a:buSzPts val="1400"/>
              <a:buChar char="●"/>
              <a:defRPr sz="2800"/>
            </a:lvl2pPr>
            <a:lvl3pPr lvl="2" rtl="0">
              <a:spcBef>
                <a:spcPts val="0"/>
              </a:spcBef>
              <a:buSzPts val="1400"/>
              <a:buChar char="●"/>
              <a:defRPr sz="2400"/>
            </a:lvl3pPr>
            <a:lvl4pPr lvl="3" rtl="0">
              <a:spcBef>
                <a:spcPts val="0"/>
              </a:spcBef>
              <a:buSzPts val="1400"/>
              <a:buChar char="●"/>
              <a:defRPr sz="2000"/>
            </a:lvl4pPr>
            <a:lvl5pPr lvl="4" rtl="0">
              <a:spcBef>
                <a:spcPts val="0"/>
              </a:spcBef>
              <a:buSzPts val="1400"/>
              <a:buChar char="●"/>
              <a:defRPr sz="2000"/>
            </a:lvl5pPr>
            <a:lvl6pPr lvl="5" rtl="0">
              <a:spcBef>
                <a:spcPts val="0"/>
              </a:spcBef>
              <a:buSzPts val="1400"/>
              <a:buChar char="●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●"/>
              <a:defRPr/>
            </a:lvl8pPr>
            <a:lvl9pPr lvl="8" rtl="0">
              <a:spcBef>
                <a:spcPts val="0"/>
              </a:spcBef>
              <a:buSzPts val="1400"/>
              <a:buChar char="●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picTx">
  <p:cSld name="Рисунок с подписью">
    <p:bg>
      <p:bgPr>
        <a:gradFill>
          <a:gsLst>
            <a:gs pos="0">
              <a:srgbClr val="B2B2B2"/>
            </a:gs>
            <a:gs pos="40000">
              <a:srgbClr val="9F9F9F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18288" rtl="0" algn="r">
              <a:spcBef>
                <a:spcPts val="0"/>
              </a:spcBef>
              <a:buSzPts val="1400"/>
              <a:buFont typeface="Rambla"/>
              <a:buNone/>
              <a:defRPr sz="1400"/>
            </a:lvl1pPr>
            <a:lvl2pPr lvl="1" rtl="0">
              <a:spcBef>
                <a:spcPts val="0"/>
              </a:spcBef>
              <a:buSzPts val="1400"/>
              <a:buChar char="●"/>
              <a:defRPr sz="1200"/>
            </a:lvl2pPr>
            <a:lvl3pPr lvl="2" rtl="0">
              <a:spcBef>
                <a:spcPts val="0"/>
              </a:spcBef>
              <a:buSzPts val="1400"/>
              <a:buChar char="●"/>
              <a:defRPr sz="1000"/>
            </a:lvl3pPr>
            <a:lvl4pPr lvl="3" rtl="0">
              <a:spcBef>
                <a:spcPts val="0"/>
              </a:spcBef>
              <a:buSzPts val="1400"/>
              <a:buChar char="●"/>
              <a:defRPr sz="900"/>
            </a:lvl4pPr>
            <a:lvl5pPr lvl="4" rtl="0">
              <a:spcBef>
                <a:spcPts val="0"/>
              </a:spcBef>
              <a:buSzPts val="1400"/>
              <a:buChar char="●"/>
              <a:defRPr sz="900"/>
            </a:lvl5pPr>
            <a:lvl6pPr lvl="5" rtl="0">
              <a:spcBef>
                <a:spcPts val="0"/>
              </a:spcBef>
              <a:buSzPts val="1400"/>
              <a:buChar char="●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●"/>
              <a:defRPr/>
            </a:lvl8pPr>
            <a:lvl9pPr lvl="8" rtl="0">
              <a:spcBef>
                <a:spcPts val="0"/>
              </a:spcBef>
              <a:buSzPts val="1400"/>
              <a:buChar char="●"/>
              <a:defRPr/>
            </a:lvl9pPr>
          </a:lstStyle>
          <a:p/>
        </p:txBody>
      </p:sp>
      <p:sp>
        <p:nvSpPr>
          <p:cNvPr id="81" name="Shape 81"/>
          <p:cNvSpPr/>
          <p:nvPr>
            <p:ph idx="2" type="pic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lt1"/>
              </a:buClr>
              <a:buSzPts val="1400"/>
              <a:buFont typeface="Rambla"/>
              <a:buNone/>
              <a:defRPr b="0" i="0" sz="32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85" name="Shape 85"/>
          <p:cNvSpPr txBox="1"/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marR="0" rtl="0" algn="r">
              <a:spcBef>
                <a:spcPts val="0"/>
              </a:spcBef>
              <a:buClr>
                <a:schemeClr val="accent1"/>
              </a:buClr>
              <a:buSzPts val="1400"/>
              <a:buFont typeface="Rambla"/>
              <a:buNone/>
              <a:defRPr b="0"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buSzPts val="1400"/>
              <a:buChar char="○"/>
              <a:defRPr/>
            </a:lvl2pPr>
            <a:lvl3pPr lvl="2" rtl="0">
              <a:spcBef>
                <a:spcPts val="0"/>
              </a:spcBef>
              <a:buSzPts val="1400"/>
              <a:buChar char="■"/>
              <a:defRPr/>
            </a:lvl3pPr>
            <a:lvl4pPr lvl="3" rtl="0">
              <a:spcBef>
                <a:spcPts val="0"/>
              </a:spcBef>
              <a:buSzPts val="1400"/>
              <a:buChar char="●"/>
              <a:defRPr/>
            </a:lvl4pPr>
            <a:lvl5pPr lvl="4" rtl="0">
              <a:spcBef>
                <a:spcPts val="0"/>
              </a:spcBef>
              <a:buSzPts val="1400"/>
              <a:buChar char="○"/>
              <a:defRPr/>
            </a:lvl5pPr>
            <a:lvl6pPr lvl="5" rtl="0">
              <a:spcBef>
                <a:spcPts val="0"/>
              </a:spcBef>
              <a:buSzPts val="1400"/>
              <a:buChar char="■"/>
              <a:defRPr/>
            </a:lvl6pPr>
            <a:lvl7pPr lvl="6" rtl="0">
              <a:spcBef>
                <a:spcPts val="0"/>
              </a:spcBef>
              <a:buSzPts val="1400"/>
              <a:buChar char="●"/>
              <a:defRPr/>
            </a:lvl7pPr>
            <a:lvl8pPr lvl="7" rtl="0">
              <a:spcBef>
                <a:spcPts val="0"/>
              </a:spcBef>
              <a:buSzPts val="1400"/>
              <a:buChar char="○"/>
              <a:defRPr/>
            </a:lvl8pPr>
            <a:lvl9pPr lvl="8" rtl="0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86" name="Shape 86"/>
          <p:cNvSpPr/>
          <p:nvPr/>
        </p:nvSpPr>
        <p:spPr>
          <a:xfrm>
            <a:off x="499273" y="5944936"/>
            <a:ext cx="4940624" cy="921076"/>
          </a:xfrm>
          <a:custGeom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ABDEEA">
              <a:alpha val="40000"/>
            </a:srgbClr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485717" y="5939011"/>
            <a:ext cx="3690451" cy="933450"/>
          </a:xfrm>
          <a:custGeom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8" name="Shape 8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6042" y="5791253"/>
            <a:ext cx="3402314" cy="1080868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90" name="Shape 90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A3D9E7"/>
            </a:solidFill>
            <a:prstDash val="solid"/>
            <a:miter lim="8000"/>
            <a:headEnd len="med" w="med" type="none"/>
            <a:tailEnd len="med" w="med" type="none"/>
          </a:ln>
        </p:spPr>
      </p:cxnSp>
      <p:sp>
        <p:nvSpPr>
          <p:cNvPr id="91" name="Shape 9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9A6"/>
              </a:gs>
              <a:gs pos="72000">
                <a:srgbClr val="65CCE6"/>
              </a:gs>
              <a:gs pos="100000">
                <a:srgbClr val="8ED9EC"/>
              </a:gs>
            </a:gsLst>
            <a:lin ang="16200000" scaled="0"/>
          </a:gradFill>
          <a:ln cap="rnd" cmpd="sng" w="9525">
            <a:solidFill>
              <a:srgbClr val="21768C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9A6"/>
              </a:gs>
              <a:gs pos="72000">
                <a:srgbClr val="65CCE6"/>
              </a:gs>
              <a:gs pos="100000">
                <a:srgbClr val="8ED9EC"/>
              </a:gs>
            </a:gsLst>
            <a:lin ang="16200000" scaled="0"/>
          </a:gradFill>
          <a:ln cap="rnd" cmpd="sng" w="9525">
            <a:solidFill>
              <a:srgbClr val="21768C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99273" y="5944936"/>
            <a:ext cx="4940624" cy="921076"/>
          </a:xfrm>
          <a:custGeom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ABDEEA">
              <a:alpha val="40000"/>
            </a:srgbClr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85717" y="5939011"/>
            <a:ext cx="3690451" cy="933450"/>
          </a:xfrm>
          <a:custGeom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" name="Shape 12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-6042" y="5791253"/>
            <a:ext cx="3402314" cy="108086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A3D9E7"/>
            </a:solidFill>
            <a:prstDash val="solid"/>
            <a:miter lim="8000"/>
            <a:headEnd len="med" w="med" type="none"/>
            <a:tailEnd len="med" w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SzPts val="1400"/>
              <a:buFont typeface="Rambla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0" marR="0" rtl="0" algn="l">
              <a:spcBef>
                <a:spcPts val="0"/>
              </a:spcBef>
              <a:buSzPts val="1400"/>
              <a:buChar char="○"/>
              <a:defRPr/>
            </a:lvl2pPr>
            <a:lvl3pPr indent="0" lvl="2" marL="0" marR="0" rtl="0" algn="l">
              <a:spcBef>
                <a:spcPts val="0"/>
              </a:spcBef>
              <a:buSzPts val="1400"/>
              <a:buChar char="■"/>
              <a:defRPr/>
            </a:lvl3pPr>
            <a:lvl4pPr indent="0" lvl="3" marL="0" marR="0" rtl="0" algn="l">
              <a:spcBef>
                <a:spcPts val="0"/>
              </a:spcBef>
              <a:buSzPts val="1400"/>
              <a:buChar char="●"/>
              <a:defRPr/>
            </a:lvl4pPr>
            <a:lvl5pPr indent="0" lvl="4" marL="0" marR="0" rtl="0" algn="l">
              <a:spcBef>
                <a:spcPts val="0"/>
              </a:spcBef>
              <a:buSzPts val="1400"/>
              <a:buChar char="○"/>
              <a:defRPr/>
            </a:lvl5pPr>
            <a:lvl6pPr indent="0" lvl="5" marL="0" marR="0" rtl="0" algn="l">
              <a:spcBef>
                <a:spcPts val="0"/>
              </a:spcBef>
              <a:buSzPts val="1400"/>
              <a:buChar char="■"/>
              <a:defRPr/>
            </a:lvl6pPr>
            <a:lvl7pPr indent="0" lvl="6" marL="0" marR="0" rtl="0" algn="l">
              <a:spcBef>
                <a:spcPts val="0"/>
              </a:spcBef>
              <a:buSzPts val="1400"/>
              <a:buChar char="●"/>
              <a:defRPr/>
            </a:lvl7pPr>
            <a:lvl8pPr indent="0" lvl="7" marL="0" marR="0" rtl="0" algn="l">
              <a:spcBef>
                <a:spcPts val="0"/>
              </a:spcBef>
              <a:buSzPts val="1400"/>
              <a:buChar char="○"/>
              <a:defRPr/>
            </a:lvl8pPr>
            <a:lvl9pPr indent="0" lvl="8" marL="0" marR="0" rtl="0" algn="l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4309" lvl="0" marL="36576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Rambla"/>
              <a:buChar char="●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151891" lvl="1" marL="621792" marR="0" rtl="0" algn="l">
              <a:spcBef>
                <a:spcPts val="324"/>
              </a:spcBef>
              <a:buClr>
                <a:schemeClr val="accent1"/>
              </a:buClr>
              <a:buSzPts val="1400"/>
              <a:buFont typeface="Rambla"/>
              <a:buChar char="●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157861" lvl="2" marL="859536" marR="0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155575" lvl="3" marL="1143000" marR="0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158750" lvl="4" marL="1371600" marR="0" rtl="0" algn="l">
              <a:spcBef>
                <a:spcPts val="350"/>
              </a:spcBef>
              <a:buClr>
                <a:schemeClr val="accent2"/>
              </a:buClr>
              <a:buSzPts val="1400"/>
              <a:buFont typeface="Rambla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158750" lvl="5" marL="1600200" marR="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168275" lvl="6" marL="1828800" marR="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168275" lvl="7" marL="2057400" marR="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168275" lvl="8" marL="2286000" marR="0" rtl="0" algn="l">
              <a:spcBef>
                <a:spcPts val="350"/>
              </a:spcBef>
              <a:buClr>
                <a:schemeClr val="accent3"/>
              </a:buClr>
              <a:buSzPts val="1400"/>
              <a:buFont typeface="Rambla"/>
              <a:buChar char="●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Char char="●"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88900" lvl="0" marL="0" marR="0" rtl="0" algn="r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1" marL="4572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2" marL="9144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3" marL="13716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4" marL="18288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5" marL="22860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6" marL="2743200" marR="0" rtl="0" algn="l">
              <a:spcBef>
                <a:spcPts val="0"/>
              </a:spcBef>
              <a:buSzPts val="1400"/>
              <a:buChar char="●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7" marL="3200400" marR="0" rtl="0" algn="l">
              <a:spcBef>
                <a:spcPts val="0"/>
              </a:spcBef>
              <a:buSzPts val="1400"/>
              <a:buChar char="○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88900" lvl="8" marL="3657600" marR="0" rtl="0" algn="l">
              <a:spcBef>
                <a:spcPts val="0"/>
              </a:spcBef>
              <a:buSzPts val="1400"/>
              <a:buChar char="■"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/>
        </p:nvSpPr>
        <p:spPr>
          <a:xfrm>
            <a:off x="611560" y="560327"/>
            <a:ext cx="6984776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800" u="none" cap="none" strike="noStrike">
                <a:solidFill>
                  <a:srgbClr val="21798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Геометрия 8 класс</a:t>
            </a: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800" u="none" cap="none" strike="noStrike">
                <a:solidFill>
                  <a:srgbClr val="21798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Средняя линия треугольника</a:t>
            </a: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7200" u="none" cap="none" strike="noStrike">
              <a:solidFill>
                <a:srgbClr val="0000CC"/>
              </a:solidFill>
              <a:latin typeface="Corsiva"/>
              <a:ea typeface="Corsiva"/>
              <a:cs typeface="Corsiva"/>
              <a:sym typeface="Corsiva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5004048" y="3789040"/>
            <a:ext cx="364333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Вильчинская Г.И., учитель математики гимназии №205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/>
          <p:nvPr/>
        </p:nvSpPr>
        <p:spPr>
          <a:xfrm>
            <a:off x="214282" y="285728"/>
            <a:ext cx="685804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rgbClr val="0F5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Задача № 3</a:t>
            </a:r>
          </a:p>
        </p:txBody>
      </p:sp>
      <p:sp>
        <p:nvSpPr>
          <p:cNvPr id="337" name="Shape 337"/>
          <p:cNvSpPr/>
          <p:nvPr/>
        </p:nvSpPr>
        <p:spPr>
          <a:xfrm>
            <a:off x="1828800" y="2971800"/>
            <a:ext cx="6575425" cy="2514600"/>
          </a:xfrm>
          <a:custGeom>
            <a:pathLst>
              <a:path extrusionOk="0" h="1782" w="4142">
                <a:moveTo>
                  <a:pt x="17" y="1782"/>
                </a:moveTo>
                <a:lnTo>
                  <a:pt x="4142" y="1765"/>
                </a:lnTo>
                <a:lnTo>
                  <a:pt x="3147" y="0"/>
                </a:lnTo>
                <a:lnTo>
                  <a:pt x="1931" y="4"/>
                </a:lnTo>
                <a:lnTo>
                  <a:pt x="0" y="1782"/>
                </a:lnTo>
              </a:path>
            </a:pathLst>
          </a:custGeom>
          <a:solidFill>
            <a:srgbClr val="00FFCC"/>
          </a:solidFill>
          <a:ln cap="flat" cmpd="sng" w="44450">
            <a:solidFill>
              <a:srgbClr val="0066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" name="Shape 338"/>
          <p:cNvSpPr/>
          <p:nvPr/>
        </p:nvSpPr>
        <p:spPr>
          <a:xfrm>
            <a:off x="1447800" y="5334000"/>
            <a:ext cx="349250" cy="366713"/>
          </a:xfrm>
          <a:prstGeom prst="rect">
            <a:avLst/>
          </a:prstGeom>
          <a:noFill/>
          <a:ln cap="flat" cmpd="sng" w="9525">
            <a:solidFill>
              <a:srgbClr val="0066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</a:t>
            </a:r>
          </a:p>
        </p:txBody>
      </p:sp>
      <p:sp>
        <p:nvSpPr>
          <p:cNvPr id="339" name="Shape 339"/>
          <p:cNvSpPr/>
          <p:nvPr/>
        </p:nvSpPr>
        <p:spPr>
          <a:xfrm>
            <a:off x="4495800" y="2743200"/>
            <a:ext cx="349250" cy="366713"/>
          </a:xfrm>
          <a:prstGeom prst="rect">
            <a:avLst/>
          </a:prstGeom>
          <a:noFill/>
          <a:ln cap="flat" cmpd="sng" w="9525">
            <a:solidFill>
              <a:srgbClr val="0066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340" name="Shape 340"/>
          <p:cNvSpPr/>
          <p:nvPr/>
        </p:nvSpPr>
        <p:spPr>
          <a:xfrm>
            <a:off x="6781800" y="2743200"/>
            <a:ext cx="349250" cy="366713"/>
          </a:xfrm>
          <a:prstGeom prst="rect">
            <a:avLst/>
          </a:prstGeom>
          <a:noFill/>
          <a:ln cap="flat" cmpd="sng" w="9525">
            <a:solidFill>
              <a:srgbClr val="0066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</p:txBody>
      </p:sp>
      <p:sp>
        <p:nvSpPr>
          <p:cNvPr id="341" name="Shape 341"/>
          <p:cNvSpPr/>
          <p:nvPr/>
        </p:nvSpPr>
        <p:spPr>
          <a:xfrm>
            <a:off x="8305800" y="5181600"/>
            <a:ext cx="349250" cy="366713"/>
          </a:xfrm>
          <a:prstGeom prst="rect">
            <a:avLst/>
          </a:prstGeom>
          <a:noFill/>
          <a:ln cap="flat" cmpd="sng" w="9525">
            <a:solidFill>
              <a:srgbClr val="0066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</a:p>
        </p:txBody>
      </p:sp>
      <p:sp>
        <p:nvSpPr>
          <p:cNvPr id="342" name="Shape 342"/>
          <p:cNvSpPr/>
          <p:nvPr/>
        </p:nvSpPr>
        <p:spPr>
          <a:xfrm>
            <a:off x="6096000" y="5562600"/>
            <a:ext cx="336550" cy="366713"/>
          </a:xfrm>
          <a:prstGeom prst="rect">
            <a:avLst/>
          </a:prstGeom>
          <a:noFill/>
          <a:ln cap="flat" cmpd="sng" w="9525">
            <a:solidFill>
              <a:srgbClr val="0066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</a:p>
        </p:txBody>
      </p:sp>
      <p:cxnSp>
        <p:nvCxnSpPr>
          <p:cNvPr id="343" name="Shape 343"/>
          <p:cNvCxnSpPr/>
          <p:nvPr/>
        </p:nvCxnSpPr>
        <p:spPr>
          <a:xfrm>
            <a:off x="4876800" y="2971800"/>
            <a:ext cx="1371600" cy="2514600"/>
          </a:xfrm>
          <a:prstGeom prst="straightConnector1">
            <a:avLst/>
          </a:prstGeom>
          <a:noFill/>
          <a:ln cap="flat" cmpd="sng" w="28575">
            <a:solidFill>
              <a:srgbClr val="0066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4" name="Shape 344"/>
          <p:cNvCxnSpPr/>
          <p:nvPr/>
        </p:nvCxnSpPr>
        <p:spPr>
          <a:xfrm>
            <a:off x="3505200" y="4114800"/>
            <a:ext cx="762000" cy="1371600"/>
          </a:xfrm>
          <a:prstGeom prst="straightConnector1">
            <a:avLst/>
          </a:prstGeom>
          <a:noFill/>
          <a:ln cap="flat" cmpd="sng" w="28575">
            <a:solidFill>
              <a:srgbClr val="0066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45" name="Shape 345"/>
          <p:cNvSpPr/>
          <p:nvPr/>
        </p:nvSpPr>
        <p:spPr>
          <a:xfrm>
            <a:off x="3886200" y="5562600"/>
            <a:ext cx="609600" cy="366713"/>
          </a:xfrm>
          <a:prstGeom prst="rect">
            <a:avLst/>
          </a:prstGeom>
          <a:noFill/>
          <a:ln cap="flat" cmpd="sng" w="9525">
            <a:solidFill>
              <a:srgbClr val="0066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</a:p>
        </p:txBody>
      </p:sp>
      <p:cxnSp>
        <p:nvCxnSpPr>
          <p:cNvPr id="346" name="Shape 346"/>
          <p:cNvCxnSpPr/>
          <p:nvPr/>
        </p:nvCxnSpPr>
        <p:spPr>
          <a:xfrm>
            <a:off x="2590800" y="4724400"/>
            <a:ext cx="152400" cy="228600"/>
          </a:xfrm>
          <a:prstGeom prst="straightConnector1">
            <a:avLst/>
          </a:prstGeom>
          <a:noFill/>
          <a:ln cap="flat" cmpd="sng" w="9525">
            <a:solidFill>
              <a:srgbClr val="0066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7" name="Shape 347"/>
          <p:cNvCxnSpPr/>
          <p:nvPr/>
        </p:nvCxnSpPr>
        <p:spPr>
          <a:xfrm>
            <a:off x="3886200" y="3581400"/>
            <a:ext cx="228600" cy="304800"/>
          </a:xfrm>
          <a:prstGeom prst="straightConnector1">
            <a:avLst/>
          </a:prstGeom>
          <a:noFill/>
          <a:ln cap="flat" cmpd="sng" w="9525">
            <a:solidFill>
              <a:srgbClr val="0066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8" name="Shape 348"/>
          <p:cNvCxnSpPr/>
          <p:nvPr/>
        </p:nvCxnSpPr>
        <p:spPr>
          <a:xfrm>
            <a:off x="2667000" y="4648200"/>
            <a:ext cx="152400" cy="228600"/>
          </a:xfrm>
          <a:prstGeom prst="straightConnector1">
            <a:avLst/>
          </a:prstGeom>
          <a:noFill/>
          <a:ln cap="flat" cmpd="sng" w="9525">
            <a:solidFill>
              <a:srgbClr val="0066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9" name="Shape 349"/>
          <p:cNvCxnSpPr/>
          <p:nvPr/>
        </p:nvCxnSpPr>
        <p:spPr>
          <a:xfrm rot="10800000">
            <a:off x="3810000" y="3657600"/>
            <a:ext cx="228600" cy="304800"/>
          </a:xfrm>
          <a:prstGeom prst="straightConnector1">
            <a:avLst/>
          </a:prstGeom>
          <a:noFill/>
          <a:ln cap="flat" cmpd="sng" w="9525">
            <a:solidFill>
              <a:srgbClr val="0066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50" name="Shape 350"/>
          <p:cNvSpPr/>
          <p:nvPr/>
        </p:nvSpPr>
        <p:spPr>
          <a:xfrm>
            <a:off x="3124200" y="3810000"/>
            <a:ext cx="374650" cy="366713"/>
          </a:xfrm>
          <a:prstGeom prst="rect">
            <a:avLst/>
          </a:prstGeom>
          <a:noFill/>
          <a:ln cap="flat" cmpd="sng" w="9525">
            <a:solidFill>
              <a:srgbClr val="0066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</a:p>
        </p:txBody>
      </p:sp>
      <p:sp>
        <p:nvSpPr>
          <p:cNvPr id="351" name="Shape 351"/>
          <p:cNvSpPr/>
          <p:nvPr/>
        </p:nvSpPr>
        <p:spPr>
          <a:xfrm>
            <a:off x="214282" y="1214422"/>
            <a:ext cx="8929718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Times New Roman"/>
              <a:buNone/>
            </a:pPr>
            <a:r>
              <a:rPr b="0" i="0" lang="ru-RU" sz="40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Дано: СD║BE║MK; AD =16; CD =10;MB=4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Times New Roman"/>
              <a:buNone/>
            </a:pPr>
            <a:r>
              <a:rPr b="0" i="0" lang="ru-RU" sz="40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Найти:  PAMK</a:t>
            </a:r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/>
          <p:nvPr/>
        </p:nvSpPr>
        <p:spPr>
          <a:xfrm>
            <a:off x="714348" y="2071679"/>
            <a:ext cx="7715304" cy="3194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F217C"/>
              </a:buClr>
              <a:buSzPts val="1900"/>
              <a:buFont typeface="Times New Roman"/>
              <a:buChar char="●"/>
            </a:pPr>
            <a:r>
              <a:rPr b="0" i="0" lang="ru-RU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Какие новые знания получены на уроке?</a:t>
            </a:r>
          </a:p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F217C"/>
              </a:buClr>
              <a:buSzPts val="1900"/>
              <a:buFont typeface="Times New Roman"/>
              <a:buChar char="●"/>
            </a:pPr>
            <a:r>
              <a:rPr b="0" i="0" lang="ru-RU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Что называют средней линией треугольника?</a:t>
            </a:r>
          </a:p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F217C"/>
              </a:buClr>
              <a:buSzPts val="1900"/>
              <a:buFont typeface="Times New Roman"/>
              <a:buChar char="●"/>
            </a:pPr>
            <a:r>
              <a:rPr b="0" i="0" lang="ru-RU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Сформулируйте теорему о средней линии треугольника.</a:t>
            </a:r>
          </a:p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F217C"/>
              </a:buClr>
              <a:buSzPts val="1900"/>
              <a:buFont typeface="Times New Roman"/>
              <a:buChar char="●"/>
            </a:pPr>
            <a:r>
              <a:rPr b="0" i="0" lang="ru-RU" sz="3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Вопросы, которые вы можете задать себе, одноклассникам, учителю.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1285852" y="642918"/>
            <a:ext cx="721523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rgbClr val="0F5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Подведем итоги: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9DE5F6"/>
            </a:gs>
            <a:gs pos="50000">
              <a:srgbClr val="C3EFFA"/>
            </a:gs>
            <a:gs pos="100000">
              <a:srgbClr val="E3F6FC"/>
            </a:gs>
          </a:gsLst>
          <a:lin ang="5400000" scaled="0"/>
        </a:gra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/>
        </p:nvSpPr>
        <p:spPr>
          <a:xfrm>
            <a:off x="464303" y="428604"/>
            <a:ext cx="5357850" cy="9848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rgbClr val="21798F"/>
                </a:solidFill>
                <a:latin typeface="Arial"/>
                <a:ea typeface="Arial"/>
                <a:cs typeface="Arial"/>
                <a:sym typeface="Arial"/>
              </a:rPr>
              <a:t>Цели урока:</a:t>
            </a:r>
            <a:br>
              <a:rPr b="0" i="0" lang="ru-RU" sz="4000" u="none" cap="none" strike="noStrike">
                <a:solidFill>
                  <a:srgbClr val="21798F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116" name="Shape 116"/>
          <p:cNvSpPr txBox="1"/>
          <p:nvPr/>
        </p:nvSpPr>
        <p:spPr>
          <a:xfrm>
            <a:off x="288329" y="1700808"/>
            <a:ext cx="8858280" cy="27699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Times New Roman"/>
              <a:buChar char="●"/>
            </a:pPr>
            <a:r>
              <a:rPr b="0" i="0" lang="ru-RU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Дать определение средней линии треугольника.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Times New Roman"/>
              <a:buChar char="●"/>
            </a:pPr>
            <a:r>
              <a:rPr b="0" i="0" lang="ru-RU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Доказать теорему о средней линии треугольника.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●"/>
            </a:pPr>
            <a:r>
              <a:rPr b="0" i="0" lang="ru-RU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Решать задачи, используя определение и свойство средней линии</a:t>
            </a:r>
            <a:r>
              <a:rPr b="1" i="1" lang="ru-RU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/>
        </p:nvSpPr>
        <p:spPr>
          <a:xfrm>
            <a:off x="457200" y="500042"/>
            <a:ext cx="8229600" cy="5626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21798F"/>
              </a:buClr>
              <a:buFont typeface="Times New Roman"/>
              <a:buNone/>
            </a:pPr>
            <a:r>
              <a:rPr b="0" i="0" lang="ru-RU" sz="4000" u="none" cap="none" strike="noStrike">
                <a:solidFill>
                  <a:srgbClr val="21798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Определение: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Отрезок, соединяющий середины двух сторон треугольника, называют </a:t>
            </a:r>
          </a:p>
          <a:p>
            <a:pPr indent="-342900" lvl="0" marL="342900" marR="0" rtl="0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i="1" lang="ru-RU" sz="3200" u="sng" cap="none" strike="noStrike">
                <a:solidFill>
                  <a:srgbClr val="0F5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средней линией треугольника</a:t>
            </a:r>
            <a:r>
              <a:rPr b="1" i="0" lang="ru-RU" sz="3200" u="sng" cap="none" strike="noStrike">
                <a:solidFill>
                  <a:srgbClr val="0F5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0F5666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grpSp>
        <p:nvGrpSpPr>
          <p:cNvPr id="122" name="Shape 122"/>
          <p:cNvGrpSpPr/>
          <p:nvPr/>
        </p:nvGrpSpPr>
        <p:grpSpPr>
          <a:xfrm>
            <a:off x="1928794" y="3039379"/>
            <a:ext cx="5072098" cy="3300410"/>
            <a:chOff x="1371600" y="2286000"/>
            <a:chExt cx="5257800" cy="3657600"/>
          </a:xfrm>
        </p:grpSpPr>
        <p:sp>
          <p:nvSpPr>
            <p:cNvPr id="123" name="Shape 123"/>
            <p:cNvSpPr/>
            <p:nvPr/>
          </p:nvSpPr>
          <p:spPr>
            <a:xfrm>
              <a:off x="1371600" y="2286000"/>
              <a:ext cx="5257800" cy="3657600"/>
            </a:xfrm>
            <a:prstGeom prst="triangle">
              <a:avLst>
                <a:gd fmla="val 88647" name="adj"/>
              </a:avLst>
            </a:prstGeom>
            <a:solidFill>
              <a:schemeClr val="accent1"/>
            </a:solidFill>
            <a:ln cap="flat" cmpd="sng" w="55000">
              <a:solidFill>
                <a:srgbClr val="21768C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124" name="Shape 124"/>
            <p:cNvGrpSpPr/>
            <p:nvPr/>
          </p:nvGrpSpPr>
          <p:grpSpPr>
            <a:xfrm>
              <a:off x="3702041" y="4114800"/>
              <a:ext cx="2628909" cy="1828800"/>
              <a:chOff x="3702041" y="4114800"/>
              <a:chExt cx="2628909" cy="1828800"/>
            </a:xfrm>
          </p:grpSpPr>
          <p:cxnSp>
            <p:nvCxnSpPr>
              <p:cNvPr id="125" name="Shape 125"/>
              <p:cNvCxnSpPr/>
              <p:nvPr/>
            </p:nvCxnSpPr>
            <p:spPr>
              <a:xfrm flipH="1" rot="10800000">
                <a:off x="3702041" y="4114800"/>
                <a:ext cx="2628900" cy="1588"/>
              </a:xfrm>
              <a:prstGeom prst="straightConnector1">
                <a:avLst/>
              </a:prstGeom>
              <a:noFill/>
              <a:ln cap="flat" cmpd="sng" w="6350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6" name="Shape 126"/>
              <p:cNvCxnSpPr/>
              <p:nvPr/>
            </p:nvCxnSpPr>
            <p:spPr>
              <a:xfrm flipH="1">
                <a:off x="4038600" y="4114800"/>
                <a:ext cx="2292350" cy="1828800"/>
              </a:xfrm>
              <a:prstGeom prst="straightConnector1">
                <a:avLst/>
              </a:prstGeom>
              <a:noFill/>
              <a:ln cap="flat" cmpd="sng" w="6350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7" name="Shape 127"/>
              <p:cNvCxnSpPr/>
              <p:nvPr/>
            </p:nvCxnSpPr>
            <p:spPr>
              <a:xfrm>
                <a:off x="3702050" y="4114800"/>
                <a:ext cx="336550" cy="1828800"/>
              </a:xfrm>
              <a:prstGeom prst="straightConnector1">
                <a:avLst/>
              </a:prstGeom>
              <a:noFill/>
              <a:ln cap="flat" cmpd="sng" w="6350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128" name="Shape 128"/>
          <p:cNvCxnSpPr/>
          <p:nvPr/>
        </p:nvCxnSpPr>
        <p:spPr>
          <a:xfrm flipH="1" rot="-5400000">
            <a:off x="5143504" y="3929066"/>
            <a:ext cx="285752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Shape 129"/>
          <p:cNvCxnSpPr/>
          <p:nvPr/>
        </p:nvCxnSpPr>
        <p:spPr>
          <a:xfrm flipH="1">
            <a:off x="6215074" y="3857628"/>
            <a:ext cx="357190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Shape 130"/>
          <p:cNvCxnSpPr/>
          <p:nvPr/>
        </p:nvCxnSpPr>
        <p:spPr>
          <a:xfrm flipH="1" rot="-5400000">
            <a:off x="3071802" y="5429264"/>
            <a:ext cx="285752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Shape 131"/>
          <p:cNvCxnSpPr/>
          <p:nvPr/>
        </p:nvCxnSpPr>
        <p:spPr>
          <a:xfrm flipH="1" rot="10800000">
            <a:off x="6572264" y="5357826"/>
            <a:ext cx="357190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2" name="Shape 132"/>
          <p:cNvCxnSpPr/>
          <p:nvPr/>
        </p:nvCxnSpPr>
        <p:spPr>
          <a:xfrm flipH="1" rot="10800000">
            <a:off x="6643702" y="5500702"/>
            <a:ext cx="357190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Shape 133"/>
          <p:cNvCxnSpPr/>
          <p:nvPr/>
        </p:nvCxnSpPr>
        <p:spPr>
          <a:xfrm flipH="1">
            <a:off x="6286512" y="4071942"/>
            <a:ext cx="357190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Shape 134"/>
          <p:cNvCxnSpPr/>
          <p:nvPr/>
        </p:nvCxnSpPr>
        <p:spPr>
          <a:xfrm flipH="1" rot="-5400000">
            <a:off x="6000760" y="6429396"/>
            <a:ext cx="285752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" name="Shape 135"/>
          <p:cNvCxnSpPr/>
          <p:nvPr/>
        </p:nvCxnSpPr>
        <p:spPr>
          <a:xfrm flipH="1" rot="-5400000">
            <a:off x="6143636" y="6429396"/>
            <a:ext cx="285752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6" name="Shape 136"/>
          <p:cNvCxnSpPr/>
          <p:nvPr/>
        </p:nvCxnSpPr>
        <p:spPr>
          <a:xfrm flipH="1" rot="-5400000">
            <a:off x="6286512" y="6429396"/>
            <a:ext cx="285752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7" name="Shape 137"/>
          <p:cNvCxnSpPr/>
          <p:nvPr/>
        </p:nvCxnSpPr>
        <p:spPr>
          <a:xfrm flipH="1" rot="-5400000">
            <a:off x="3428992" y="6429396"/>
            <a:ext cx="285752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8" name="Shape 138"/>
          <p:cNvCxnSpPr/>
          <p:nvPr/>
        </p:nvCxnSpPr>
        <p:spPr>
          <a:xfrm flipH="1" rot="-5400000">
            <a:off x="3571868" y="6429396"/>
            <a:ext cx="285752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Shape 139"/>
          <p:cNvCxnSpPr/>
          <p:nvPr/>
        </p:nvCxnSpPr>
        <p:spPr>
          <a:xfrm flipH="1" rot="-5400000">
            <a:off x="3714744" y="6429396"/>
            <a:ext cx="285752" cy="142876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1000100" y="285728"/>
            <a:ext cx="342902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rgbClr val="0F5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Теорема:</a:t>
            </a:r>
          </a:p>
        </p:txBody>
      </p:sp>
      <p:sp>
        <p:nvSpPr>
          <p:cNvPr id="145" name="Shape 145"/>
          <p:cNvSpPr/>
          <p:nvPr/>
        </p:nvSpPr>
        <p:spPr>
          <a:xfrm>
            <a:off x="571472" y="1000108"/>
            <a:ext cx="8072494" cy="16927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Средняя линия треугольника параллельна одной из его сторон и равна половине этой стороны</a:t>
            </a:r>
            <a:r>
              <a:rPr b="1" i="1" lang="ru-RU" sz="40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</a:p>
        </p:txBody>
      </p:sp>
      <p:grpSp>
        <p:nvGrpSpPr>
          <p:cNvPr id="146" name="Shape 146"/>
          <p:cNvGrpSpPr/>
          <p:nvPr/>
        </p:nvGrpSpPr>
        <p:grpSpPr>
          <a:xfrm>
            <a:off x="214282" y="2786058"/>
            <a:ext cx="4403725" cy="3960813"/>
            <a:chOff x="152400" y="2654300"/>
            <a:chExt cx="4403725" cy="3960813"/>
          </a:xfrm>
        </p:grpSpPr>
        <p:sp>
          <p:nvSpPr>
            <p:cNvPr id="147" name="Shape 147"/>
            <p:cNvSpPr/>
            <p:nvPr/>
          </p:nvSpPr>
          <p:spPr>
            <a:xfrm>
              <a:off x="1562100" y="2667000"/>
              <a:ext cx="2209800" cy="1790700"/>
            </a:xfrm>
            <a:custGeom>
              <a:pathLst>
                <a:path extrusionOk="0" h="1128" w="1392">
                  <a:moveTo>
                    <a:pt x="885" y="16"/>
                  </a:moveTo>
                  <a:lnTo>
                    <a:pt x="0" y="1128"/>
                  </a:lnTo>
                  <a:lnTo>
                    <a:pt x="1392" y="1128"/>
                  </a:lnTo>
                  <a:lnTo>
                    <a:pt x="885" y="0"/>
                  </a:lnTo>
                </a:path>
              </a:pathLst>
            </a:custGeom>
            <a:solidFill>
              <a:srgbClr val="CC0099">
                <a:alpha val="80784"/>
              </a:srgbClr>
            </a:soli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317500" y="2654300"/>
              <a:ext cx="4165600" cy="3429000"/>
            </a:xfrm>
            <a:custGeom>
              <a:pathLst>
                <a:path extrusionOk="0" h="2160" w="2624">
                  <a:moveTo>
                    <a:pt x="2624" y="2160"/>
                  </a:moveTo>
                  <a:lnTo>
                    <a:pt x="1680" y="0"/>
                  </a:lnTo>
                  <a:lnTo>
                    <a:pt x="0" y="2160"/>
                  </a:lnTo>
                  <a:lnTo>
                    <a:pt x="2624" y="2160"/>
                  </a:lnTo>
                  <a:close/>
                </a:path>
              </a:pathLst>
            </a:custGeom>
            <a:solidFill>
              <a:srgbClr val="3399FF">
                <a:alpha val="51764"/>
              </a:srgbClr>
            </a:soli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" name="Shape 149"/>
            <p:cNvSpPr txBox="1"/>
            <p:nvPr/>
          </p:nvSpPr>
          <p:spPr>
            <a:xfrm>
              <a:off x="152400" y="6096000"/>
              <a:ext cx="420688" cy="5191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А</a:t>
              </a:r>
            </a:p>
          </p:txBody>
        </p:sp>
        <p:sp>
          <p:nvSpPr>
            <p:cNvPr id="150" name="Shape 150"/>
            <p:cNvSpPr txBox="1"/>
            <p:nvPr/>
          </p:nvSpPr>
          <p:spPr>
            <a:xfrm>
              <a:off x="4114800" y="6096000"/>
              <a:ext cx="441325" cy="5191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</a:p>
          </p:txBody>
        </p:sp>
        <p:sp>
          <p:nvSpPr>
            <p:cNvPr id="151" name="Shape 151"/>
            <p:cNvSpPr/>
            <p:nvPr/>
          </p:nvSpPr>
          <p:spPr>
            <a:xfrm>
              <a:off x="304800" y="2667000"/>
              <a:ext cx="4191000" cy="3429000"/>
            </a:xfrm>
            <a:prstGeom prst="triangle">
              <a:avLst>
                <a:gd fmla="val 64074" name="adj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1574800" y="4457700"/>
              <a:ext cx="2184400" cy="1588"/>
            </a:xfrm>
            <a:custGeom>
              <a:pathLst>
                <a:path extrusionOk="0" h="1" w="1376">
                  <a:moveTo>
                    <a:pt x="0" y="0"/>
                  </a:moveTo>
                  <a:lnTo>
                    <a:pt x="1376" y="0"/>
                  </a:lnTo>
                </a:path>
              </a:pathLst>
            </a:cu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153" name="Shape 153"/>
            <p:cNvGrpSpPr/>
            <p:nvPr/>
          </p:nvGrpSpPr>
          <p:grpSpPr>
            <a:xfrm>
              <a:off x="838203" y="3581406"/>
              <a:ext cx="1473203" cy="1841503"/>
              <a:chOff x="720" y="2256"/>
              <a:chExt cx="928" cy="1160"/>
            </a:xfrm>
          </p:grpSpPr>
          <p:sp>
            <p:nvSpPr>
              <p:cNvPr id="154" name="Shape 154"/>
              <p:cNvSpPr txBox="1"/>
              <p:nvPr/>
            </p:nvSpPr>
            <p:spPr>
              <a:xfrm>
                <a:off x="912" y="2544"/>
                <a:ext cx="303" cy="3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ru-RU" sz="28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М</a:t>
                </a:r>
              </a:p>
            </p:txBody>
          </p:sp>
          <p:grpSp>
            <p:nvGrpSpPr>
              <p:cNvPr id="155" name="Shape 155"/>
              <p:cNvGrpSpPr/>
              <p:nvPr/>
            </p:nvGrpSpPr>
            <p:grpSpPr>
              <a:xfrm>
                <a:off x="720" y="2256"/>
                <a:ext cx="928" cy="1160"/>
                <a:chOff x="720" y="2256"/>
                <a:chExt cx="928" cy="1160"/>
              </a:xfrm>
            </p:grpSpPr>
            <p:sp>
              <p:nvSpPr>
                <p:cNvPr id="156" name="Shape 156"/>
                <p:cNvSpPr/>
                <p:nvPr/>
              </p:nvSpPr>
              <p:spPr>
                <a:xfrm>
                  <a:off x="1536" y="2256"/>
                  <a:ext cx="112" cy="104"/>
                </a:xfrm>
                <a:custGeom>
                  <a:pathLst>
                    <a:path extrusionOk="0" h="104" w="112">
                      <a:moveTo>
                        <a:pt x="0" y="0"/>
                      </a:moveTo>
                      <a:lnTo>
                        <a:pt x="112" y="104"/>
                      </a:lnTo>
                    </a:path>
                  </a:pathLst>
                </a:cu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>
                    <a:spcBef>
                      <a:spcPts val="0"/>
                    </a:spcBef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7" name="Shape 157"/>
                <p:cNvSpPr/>
                <p:nvPr/>
              </p:nvSpPr>
              <p:spPr>
                <a:xfrm>
                  <a:off x="720" y="3312"/>
                  <a:ext cx="112" cy="104"/>
                </a:xfrm>
                <a:custGeom>
                  <a:pathLst>
                    <a:path extrusionOk="0" h="104" w="112">
                      <a:moveTo>
                        <a:pt x="0" y="0"/>
                      </a:moveTo>
                      <a:lnTo>
                        <a:pt x="112" y="104"/>
                      </a:lnTo>
                    </a:path>
                  </a:pathLst>
                </a:cu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>
                    <a:spcBef>
                      <a:spcPts val="0"/>
                    </a:spcBef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8" name="Shape 158"/>
                <p:cNvSpPr/>
                <p:nvPr/>
              </p:nvSpPr>
              <p:spPr>
                <a:xfrm>
                  <a:off x="1152" y="2784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>
                    <a:spcBef>
                      <a:spcPts val="0"/>
                    </a:spcBef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159" name="Shape 159"/>
            <p:cNvGrpSpPr/>
            <p:nvPr/>
          </p:nvGrpSpPr>
          <p:grpSpPr>
            <a:xfrm>
              <a:off x="3276600" y="3505202"/>
              <a:ext cx="1016000" cy="1943101"/>
              <a:chOff x="2256" y="2208"/>
              <a:chExt cx="640" cy="1224"/>
            </a:xfrm>
          </p:grpSpPr>
          <p:sp>
            <p:nvSpPr>
              <p:cNvPr id="160" name="Shape 160"/>
              <p:cNvSpPr txBox="1"/>
              <p:nvPr/>
            </p:nvSpPr>
            <p:spPr>
              <a:xfrm>
                <a:off x="2544" y="2544"/>
                <a:ext cx="278" cy="3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ru-RU" sz="28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N</a:t>
                </a:r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2544" y="278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62" name="Shape 162"/>
              <p:cNvGrpSpPr/>
              <p:nvPr/>
            </p:nvGrpSpPr>
            <p:grpSpPr>
              <a:xfrm>
                <a:off x="2736" y="3312"/>
                <a:ext cx="160" cy="120"/>
                <a:chOff x="2736" y="3312"/>
                <a:chExt cx="160" cy="120"/>
              </a:xfrm>
            </p:grpSpPr>
            <p:sp>
              <p:nvSpPr>
                <p:cNvPr id="163" name="Shape 163"/>
                <p:cNvSpPr/>
                <p:nvPr/>
              </p:nvSpPr>
              <p:spPr>
                <a:xfrm>
                  <a:off x="2736" y="3312"/>
                  <a:ext cx="160" cy="72"/>
                </a:xfrm>
                <a:custGeom>
                  <a:pathLst>
                    <a:path extrusionOk="0" h="72" w="160">
                      <a:moveTo>
                        <a:pt x="160" y="0"/>
                      </a:moveTo>
                      <a:lnTo>
                        <a:pt x="0" y="72"/>
                      </a:lnTo>
                    </a:path>
                  </a:pathLst>
                </a:cu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>
                    <a:spcBef>
                      <a:spcPts val="0"/>
                    </a:spcBef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4" name="Shape 164"/>
                <p:cNvSpPr/>
                <p:nvPr/>
              </p:nvSpPr>
              <p:spPr>
                <a:xfrm>
                  <a:off x="2736" y="3360"/>
                  <a:ext cx="160" cy="72"/>
                </a:xfrm>
                <a:custGeom>
                  <a:pathLst>
                    <a:path extrusionOk="0" h="72" w="160">
                      <a:moveTo>
                        <a:pt x="160" y="0"/>
                      </a:moveTo>
                      <a:lnTo>
                        <a:pt x="0" y="72"/>
                      </a:lnTo>
                    </a:path>
                  </a:pathLst>
                </a:cu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>
                    <a:spcBef>
                      <a:spcPts val="0"/>
                    </a:spcBef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65" name="Shape 165"/>
              <p:cNvGrpSpPr/>
              <p:nvPr/>
            </p:nvGrpSpPr>
            <p:grpSpPr>
              <a:xfrm>
                <a:off x="2256" y="2208"/>
                <a:ext cx="160" cy="120"/>
                <a:chOff x="2736" y="3312"/>
                <a:chExt cx="160" cy="120"/>
              </a:xfrm>
            </p:grpSpPr>
            <p:sp>
              <p:nvSpPr>
                <p:cNvPr id="166" name="Shape 166"/>
                <p:cNvSpPr/>
                <p:nvPr/>
              </p:nvSpPr>
              <p:spPr>
                <a:xfrm>
                  <a:off x="2736" y="3312"/>
                  <a:ext cx="160" cy="72"/>
                </a:xfrm>
                <a:custGeom>
                  <a:pathLst>
                    <a:path extrusionOk="0" h="72" w="160">
                      <a:moveTo>
                        <a:pt x="160" y="0"/>
                      </a:moveTo>
                      <a:lnTo>
                        <a:pt x="0" y="72"/>
                      </a:lnTo>
                    </a:path>
                  </a:pathLst>
                </a:cu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>
                    <a:spcBef>
                      <a:spcPts val="0"/>
                    </a:spcBef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7" name="Shape 167"/>
                <p:cNvSpPr/>
                <p:nvPr/>
              </p:nvSpPr>
              <p:spPr>
                <a:xfrm>
                  <a:off x="2736" y="3360"/>
                  <a:ext cx="160" cy="72"/>
                </a:xfrm>
                <a:custGeom>
                  <a:pathLst>
                    <a:path extrusionOk="0" h="72" w="160">
                      <a:moveTo>
                        <a:pt x="160" y="0"/>
                      </a:moveTo>
                      <a:lnTo>
                        <a:pt x="0" y="72"/>
                      </a:lnTo>
                    </a:path>
                  </a:pathLst>
                </a:cu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>
                    <a:spcBef>
                      <a:spcPts val="0"/>
                    </a:spcBef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168" name="Shape 168"/>
            <p:cNvGrpSpPr/>
            <p:nvPr/>
          </p:nvGrpSpPr>
          <p:grpSpPr>
            <a:xfrm>
              <a:off x="509590" y="4114800"/>
              <a:ext cx="1571628" cy="1981200"/>
              <a:chOff x="513" y="2592"/>
              <a:chExt cx="990" cy="1248"/>
            </a:xfrm>
          </p:grpSpPr>
          <p:grpSp>
            <p:nvGrpSpPr>
              <p:cNvPr id="169" name="Shape 169"/>
              <p:cNvGrpSpPr/>
              <p:nvPr/>
            </p:nvGrpSpPr>
            <p:grpSpPr>
              <a:xfrm>
                <a:off x="513" y="3640"/>
                <a:ext cx="159" cy="200"/>
                <a:chOff x="321" y="3448"/>
                <a:chExt cx="159" cy="200"/>
              </a:xfrm>
            </p:grpSpPr>
            <p:sp>
              <p:nvSpPr>
                <p:cNvPr id="170" name="Shape 170"/>
                <p:cNvSpPr/>
                <p:nvPr/>
              </p:nvSpPr>
              <p:spPr>
                <a:xfrm>
                  <a:off x="340" y="3448"/>
                  <a:ext cx="140" cy="200"/>
                </a:xfrm>
                <a:custGeom>
                  <a:pathLst>
                    <a:path extrusionOk="0" h="200" w="140">
                      <a:moveTo>
                        <a:pt x="0" y="0"/>
                      </a:moveTo>
                      <a:cubicBezTo>
                        <a:pt x="17" y="11"/>
                        <a:pt x="81" y="35"/>
                        <a:pt x="104" y="68"/>
                      </a:cubicBezTo>
                      <a:cubicBezTo>
                        <a:pt x="127" y="101"/>
                        <a:pt x="133" y="173"/>
                        <a:pt x="140" y="200"/>
                      </a:cubicBezTo>
                    </a:path>
                  </a:pathLst>
                </a:custGeom>
                <a:noFill/>
                <a:ln cap="flat" cmpd="sng" w="28575">
                  <a:solidFill>
                    <a:srgbClr val="0000FF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>
                    <a:spcBef>
                      <a:spcPts val="0"/>
                    </a:spcBef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1" name="Shape 171"/>
                <p:cNvSpPr/>
                <p:nvPr/>
              </p:nvSpPr>
              <p:spPr>
                <a:xfrm>
                  <a:off x="321" y="3504"/>
                  <a:ext cx="98" cy="144"/>
                </a:xfrm>
                <a:custGeom>
                  <a:pathLst>
                    <a:path extrusionOk="0" h="144" w="98">
                      <a:moveTo>
                        <a:pt x="0" y="0"/>
                      </a:moveTo>
                      <a:cubicBezTo>
                        <a:pt x="13" y="9"/>
                        <a:pt x="66" y="30"/>
                        <a:pt x="82" y="54"/>
                      </a:cubicBezTo>
                      <a:cubicBezTo>
                        <a:pt x="98" y="78"/>
                        <a:pt x="94" y="125"/>
                        <a:pt x="97" y="144"/>
                      </a:cubicBezTo>
                    </a:path>
                  </a:pathLst>
                </a:custGeom>
                <a:noFill/>
                <a:ln cap="flat" cmpd="sng" w="28575">
                  <a:solidFill>
                    <a:srgbClr val="0000FF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>
                    <a:spcBef>
                      <a:spcPts val="0"/>
                    </a:spcBef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72" name="Shape 172"/>
              <p:cNvGrpSpPr/>
              <p:nvPr/>
            </p:nvGrpSpPr>
            <p:grpSpPr>
              <a:xfrm>
                <a:off x="1344" y="2592"/>
                <a:ext cx="159" cy="200"/>
                <a:chOff x="321" y="3448"/>
                <a:chExt cx="159" cy="200"/>
              </a:xfrm>
            </p:grpSpPr>
            <p:sp>
              <p:nvSpPr>
                <p:cNvPr id="173" name="Shape 173"/>
                <p:cNvSpPr/>
                <p:nvPr/>
              </p:nvSpPr>
              <p:spPr>
                <a:xfrm>
                  <a:off x="340" y="3448"/>
                  <a:ext cx="140" cy="200"/>
                </a:xfrm>
                <a:custGeom>
                  <a:pathLst>
                    <a:path extrusionOk="0" h="200" w="140">
                      <a:moveTo>
                        <a:pt x="0" y="0"/>
                      </a:moveTo>
                      <a:cubicBezTo>
                        <a:pt x="17" y="11"/>
                        <a:pt x="81" y="35"/>
                        <a:pt x="104" y="68"/>
                      </a:cubicBezTo>
                      <a:cubicBezTo>
                        <a:pt x="127" y="101"/>
                        <a:pt x="133" y="173"/>
                        <a:pt x="140" y="200"/>
                      </a:cubicBezTo>
                    </a:path>
                  </a:pathLst>
                </a:custGeom>
                <a:noFill/>
                <a:ln cap="flat" cmpd="sng" w="28575">
                  <a:solidFill>
                    <a:srgbClr val="0000FF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>
                    <a:spcBef>
                      <a:spcPts val="0"/>
                    </a:spcBef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4" name="Shape 174"/>
                <p:cNvSpPr/>
                <p:nvPr/>
              </p:nvSpPr>
              <p:spPr>
                <a:xfrm>
                  <a:off x="321" y="3504"/>
                  <a:ext cx="98" cy="144"/>
                </a:xfrm>
                <a:custGeom>
                  <a:pathLst>
                    <a:path extrusionOk="0" h="144" w="98">
                      <a:moveTo>
                        <a:pt x="0" y="0"/>
                      </a:moveTo>
                      <a:cubicBezTo>
                        <a:pt x="13" y="9"/>
                        <a:pt x="66" y="30"/>
                        <a:pt x="82" y="54"/>
                      </a:cubicBezTo>
                      <a:cubicBezTo>
                        <a:pt x="98" y="78"/>
                        <a:pt x="94" y="125"/>
                        <a:pt x="97" y="144"/>
                      </a:cubicBezTo>
                    </a:path>
                  </a:pathLst>
                </a:custGeom>
                <a:noFill/>
                <a:ln cap="flat" cmpd="sng" w="28575">
                  <a:solidFill>
                    <a:srgbClr val="0000FF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>
                    <a:spcBef>
                      <a:spcPts val="0"/>
                    </a:spcBef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175" name="Shape 175"/>
            <p:cNvSpPr/>
            <p:nvPr/>
          </p:nvSpPr>
          <p:spPr>
            <a:xfrm flipH="1">
              <a:off x="2762250" y="2895600"/>
              <a:ext cx="361950" cy="76200"/>
            </a:xfrm>
            <a:custGeom>
              <a:pathLst>
                <a:path extrusionOk="0" h="48" w="228">
                  <a:moveTo>
                    <a:pt x="228" y="0"/>
                  </a:moveTo>
                  <a:cubicBezTo>
                    <a:pt x="209" y="8"/>
                    <a:pt x="150" y="42"/>
                    <a:pt x="112" y="45"/>
                  </a:cubicBezTo>
                  <a:cubicBezTo>
                    <a:pt x="74" y="48"/>
                    <a:pt x="23" y="23"/>
                    <a:pt x="0" y="17"/>
                  </a:cubicBezTo>
                </a:path>
              </a:pathLst>
            </a:cu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76" name="Shape 176"/>
          <p:cNvSpPr txBox="1"/>
          <p:nvPr/>
        </p:nvSpPr>
        <p:spPr>
          <a:xfrm>
            <a:off x="3143240" y="2786058"/>
            <a:ext cx="6096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4000496" y="2857496"/>
            <a:ext cx="285752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3200" u="none" cap="none" strike="noStrike">
                <a:solidFill>
                  <a:srgbClr val="0F5666"/>
                </a:solidFill>
                <a:latin typeface="Corsiva"/>
                <a:ea typeface="Corsiva"/>
                <a:cs typeface="Corsiva"/>
                <a:sym typeface="Corsiva"/>
              </a:rPr>
              <a:t>Доказательство: </a:t>
            </a:r>
          </a:p>
        </p:txBody>
      </p:sp>
      <p:grpSp>
        <p:nvGrpSpPr>
          <p:cNvPr id="178" name="Shape 178"/>
          <p:cNvGrpSpPr/>
          <p:nvPr/>
        </p:nvGrpSpPr>
        <p:grpSpPr>
          <a:xfrm>
            <a:off x="6914212" y="4587722"/>
            <a:ext cx="2736675" cy="583275"/>
            <a:chOff x="80025" y="1587350"/>
            <a:chExt cx="2736675" cy="583275"/>
          </a:xfrm>
        </p:grpSpPr>
        <p:sp>
          <p:nvSpPr>
            <p:cNvPr id="179" name="Shape 179"/>
            <p:cNvSpPr/>
            <p:nvPr/>
          </p:nvSpPr>
          <p:spPr>
            <a:xfrm>
              <a:off x="2795775" y="1986625"/>
              <a:ext cx="20925" cy="146950"/>
            </a:xfrm>
            <a:custGeom>
              <a:pathLst>
                <a:path extrusionOk="0" h="5878" w="837">
                  <a:moveTo>
                    <a:pt x="234" y="1"/>
                  </a:moveTo>
                  <a:lnTo>
                    <a:pt x="234" y="2055"/>
                  </a:lnTo>
                  <a:lnTo>
                    <a:pt x="0" y="5878"/>
                  </a:lnTo>
                  <a:lnTo>
                    <a:pt x="368" y="5878"/>
                  </a:lnTo>
                  <a:lnTo>
                    <a:pt x="836" y="2055"/>
                  </a:lnTo>
                  <a:lnTo>
                    <a:pt x="83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0" name="Shape 180"/>
            <p:cNvSpPr/>
            <p:nvPr/>
          </p:nvSpPr>
          <p:spPr>
            <a:xfrm>
              <a:off x="1296800" y="1587350"/>
              <a:ext cx="494675" cy="559675"/>
            </a:xfrm>
            <a:custGeom>
              <a:pathLst>
                <a:path extrusionOk="0" h="22387" w="19787">
                  <a:moveTo>
                    <a:pt x="17841" y="419"/>
                  </a:moveTo>
                  <a:cubicBezTo>
                    <a:pt x="17841" y="459"/>
                    <a:pt x="17840" y="522"/>
                    <a:pt x="17838" y="610"/>
                  </a:cubicBezTo>
                  <a:cubicBezTo>
                    <a:pt x="17836" y="698"/>
                    <a:pt x="17835" y="765"/>
                    <a:pt x="17835" y="813"/>
                  </a:cubicBezTo>
                  <a:cubicBezTo>
                    <a:pt x="17835" y="1809"/>
                    <a:pt x="17898" y="2563"/>
                    <a:pt x="18024" y="3077"/>
                  </a:cubicBezTo>
                  <a:cubicBezTo>
                    <a:pt x="18149" y="3590"/>
                    <a:pt x="18334" y="3847"/>
                    <a:pt x="18577" y="3847"/>
                  </a:cubicBezTo>
                  <a:cubicBezTo>
                    <a:pt x="18855" y="3847"/>
                    <a:pt x="19084" y="3553"/>
                    <a:pt x="19264" y="2963"/>
                  </a:cubicBezTo>
                  <a:cubicBezTo>
                    <a:pt x="19445" y="2374"/>
                    <a:pt x="19566" y="1526"/>
                    <a:pt x="19627" y="419"/>
                  </a:cubicBezTo>
                  <a:lnTo>
                    <a:pt x="19296" y="419"/>
                  </a:lnTo>
                  <a:cubicBezTo>
                    <a:pt x="19237" y="1032"/>
                    <a:pt x="19155" y="1484"/>
                    <a:pt x="19051" y="1775"/>
                  </a:cubicBezTo>
                  <a:cubicBezTo>
                    <a:pt x="18946" y="2065"/>
                    <a:pt x="18813" y="2211"/>
                    <a:pt x="18651" y="2211"/>
                  </a:cubicBezTo>
                  <a:cubicBezTo>
                    <a:pt x="18488" y="2211"/>
                    <a:pt x="18366" y="2077"/>
                    <a:pt x="18286" y="1811"/>
                  </a:cubicBezTo>
                  <a:cubicBezTo>
                    <a:pt x="18206" y="1544"/>
                    <a:pt x="18166" y="1140"/>
                    <a:pt x="18166" y="598"/>
                  </a:cubicBezTo>
                  <a:lnTo>
                    <a:pt x="18166" y="419"/>
                  </a:lnTo>
                  <a:close/>
                  <a:moveTo>
                    <a:pt x="1766" y="7168"/>
                  </a:moveTo>
                  <a:cubicBezTo>
                    <a:pt x="2006" y="7168"/>
                    <a:pt x="2188" y="7463"/>
                    <a:pt x="2311" y="8052"/>
                  </a:cubicBezTo>
                  <a:cubicBezTo>
                    <a:pt x="2435" y="8641"/>
                    <a:pt x="2497" y="9513"/>
                    <a:pt x="2497" y="10668"/>
                  </a:cubicBezTo>
                  <a:cubicBezTo>
                    <a:pt x="2497" y="12643"/>
                    <a:pt x="2381" y="14274"/>
                    <a:pt x="2150" y="15560"/>
                  </a:cubicBezTo>
                  <a:cubicBezTo>
                    <a:pt x="1919" y="16846"/>
                    <a:pt x="1628" y="17489"/>
                    <a:pt x="1276" y="17489"/>
                  </a:cubicBezTo>
                  <a:cubicBezTo>
                    <a:pt x="1030" y="17489"/>
                    <a:pt x="847" y="17188"/>
                    <a:pt x="727" y="16587"/>
                  </a:cubicBezTo>
                  <a:cubicBezTo>
                    <a:pt x="606" y="15986"/>
                    <a:pt x="545" y="15080"/>
                    <a:pt x="545" y="13870"/>
                  </a:cubicBezTo>
                  <a:cubicBezTo>
                    <a:pt x="545" y="13065"/>
                    <a:pt x="570" y="12285"/>
                    <a:pt x="618" y="11528"/>
                  </a:cubicBezTo>
                  <a:cubicBezTo>
                    <a:pt x="667" y="10772"/>
                    <a:pt x="736" y="10099"/>
                    <a:pt x="825" y="9509"/>
                  </a:cubicBezTo>
                  <a:cubicBezTo>
                    <a:pt x="947" y="8721"/>
                    <a:pt x="1085" y="8134"/>
                    <a:pt x="1239" y="7748"/>
                  </a:cubicBezTo>
                  <a:cubicBezTo>
                    <a:pt x="1393" y="7361"/>
                    <a:pt x="1569" y="7168"/>
                    <a:pt x="1766" y="7168"/>
                  </a:cubicBezTo>
                  <a:close/>
                  <a:moveTo>
                    <a:pt x="5239" y="7168"/>
                  </a:moveTo>
                  <a:cubicBezTo>
                    <a:pt x="5520" y="7168"/>
                    <a:pt x="5720" y="7634"/>
                    <a:pt x="5840" y="8566"/>
                  </a:cubicBezTo>
                  <a:cubicBezTo>
                    <a:pt x="5916" y="9139"/>
                    <a:pt x="5954" y="9758"/>
                    <a:pt x="5954" y="10423"/>
                  </a:cubicBezTo>
                  <a:cubicBezTo>
                    <a:pt x="5954" y="11088"/>
                    <a:pt x="5939" y="11723"/>
                    <a:pt x="5911" y="12329"/>
                  </a:cubicBezTo>
                  <a:cubicBezTo>
                    <a:pt x="5837" y="13921"/>
                    <a:pt x="5696" y="15180"/>
                    <a:pt x="5490" y="16103"/>
                  </a:cubicBezTo>
                  <a:cubicBezTo>
                    <a:pt x="5284" y="17027"/>
                    <a:pt x="5040" y="17489"/>
                    <a:pt x="4758" y="17489"/>
                  </a:cubicBezTo>
                  <a:cubicBezTo>
                    <a:pt x="4477" y="17489"/>
                    <a:pt x="4276" y="17031"/>
                    <a:pt x="4157" y="16115"/>
                  </a:cubicBezTo>
                  <a:cubicBezTo>
                    <a:pt x="4082" y="15542"/>
                    <a:pt x="4045" y="14921"/>
                    <a:pt x="4045" y="14252"/>
                  </a:cubicBezTo>
                  <a:cubicBezTo>
                    <a:pt x="4045" y="13583"/>
                    <a:pt x="4060" y="12942"/>
                    <a:pt x="4088" y="12329"/>
                  </a:cubicBezTo>
                  <a:cubicBezTo>
                    <a:pt x="4162" y="10728"/>
                    <a:pt x="4302" y="9468"/>
                    <a:pt x="4509" y="8548"/>
                  </a:cubicBezTo>
                  <a:cubicBezTo>
                    <a:pt x="4715" y="7628"/>
                    <a:pt x="4959" y="7168"/>
                    <a:pt x="5239" y="7168"/>
                  </a:cubicBezTo>
                  <a:close/>
                  <a:moveTo>
                    <a:pt x="13254" y="5627"/>
                  </a:moveTo>
                  <a:lnTo>
                    <a:pt x="12632" y="19006"/>
                  </a:lnTo>
                  <a:lnTo>
                    <a:pt x="13305" y="19006"/>
                  </a:lnTo>
                  <a:lnTo>
                    <a:pt x="15345" y="8267"/>
                  </a:lnTo>
                  <a:lnTo>
                    <a:pt x="14846" y="19006"/>
                  </a:lnTo>
                  <a:lnTo>
                    <a:pt x="15368" y="19006"/>
                  </a:lnTo>
                  <a:lnTo>
                    <a:pt x="15990" y="5627"/>
                  </a:lnTo>
                  <a:lnTo>
                    <a:pt x="15314" y="5627"/>
                  </a:lnTo>
                  <a:lnTo>
                    <a:pt x="13277" y="16342"/>
                  </a:lnTo>
                  <a:lnTo>
                    <a:pt x="13776" y="5627"/>
                  </a:lnTo>
                  <a:close/>
                  <a:moveTo>
                    <a:pt x="17051" y="5627"/>
                  </a:moveTo>
                  <a:lnTo>
                    <a:pt x="16429" y="19006"/>
                  </a:lnTo>
                  <a:lnTo>
                    <a:pt x="17102" y="19006"/>
                  </a:lnTo>
                  <a:lnTo>
                    <a:pt x="19142" y="8267"/>
                  </a:lnTo>
                  <a:lnTo>
                    <a:pt x="18643" y="19006"/>
                  </a:lnTo>
                  <a:lnTo>
                    <a:pt x="19165" y="19006"/>
                  </a:lnTo>
                  <a:lnTo>
                    <a:pt x="19787" y="5627"/>
                  </a:lnTo>
                  <a:lnTo>
                    <a:pt x="19111" y="5627"/>
                  </a:lnTo>
                  <a:lnTo>
                    <a:pt x="17074" y="16342"/>
                  </a:lnTo>
                  <a:lnTo>
                    <a:pt x="17573" y="5627"/>
                  </a:lnTo>
                  <a:close/>
                  <a:moveTo>
                    <a:pt x="1823" y="5305"/>
                  </a:moveTo>
                  <a:cubicBezTo>
                    <a:pt x="1531" y="5305"/>
                    <a:pt x="1268" y="5560"/>
                    <a:pt x="1036" y="6069"/>
                  </a:cubicBezTo>
                  <a:cubicBezTo>
                    <a:pt x="804" y="6579"/>
                    <a:pt x="594" y="7367"/>
                    <a:pt x="406" y="8434"/>
                  </a:cubicBezTo>
                  <a:cubicBezTo>
                    <a:pt x="286" y="9119"/>
                    <a:pt x="188" y="9965"/>
                    <a:pt x="113" y="10973"/>
                  </a:cubicBezTo>
                  <a:cubicBezTo>
                    <a:pt x="38" y="11980"/>
                    <a:pt x="1" y="12970"/>
                    <a:pt x="1" y="13941"/>
                  </a:cubicBezTo>
                  <a:cubicBezTo>
                    <a:pt x="1" y="15614"/>
                    <a:pt x="109" y="16933"/>
                    <a:pt x="327" y="17901"/>
                  </a:cubicBezTo>
                  <a:cubicBezTo>
                    <a:pt x="545" y="18869"/>
                    <a:pt x="841" y="19352"/>
                    <a:pt x="1216" y="19352"/>
                  </a:cubicBezTo>
                  <a:cubicBezTo>
                    <a:pt x="1512" y="19352"/>
                    <a:pt x="1777" y="19098"/>
                    <a:pt x="2009" y="18588"/>
                  </a:cubicBezTo>
                  <a:cubicBezTo>
                    <a:pt x="2241" y="18078"/>
                    <a:pt x="2450" y="17290"/>
                    <a:pt x="2636" y="16223"/>
                  </a:cubicBezTo>
                  <a:cubicBezTo>
                    <a:pt x="2756" y="15530"/>
                    <a:pt x="2853" y="14658"/>
                    <a:pt x="2927" y="13607"/>
                  </a:cubicBezTo>
                  <a:cubicBezTo>
                    <a:pt x="3001" y="12556"/>
                    <a:pt x="3039" y="11500"/>
                    <a:pt x="3039" y="10441"/>
                  </a:cubicBezTo>
                  <a:cubicBezTo>
                    <a:pt x="3039" y="8912"/>
                    <a:pt x="2927" y="7674"/>
                    <a:pt x="2703" y="6726"/>
                  </a:cubicBezTo>
                  <a:cubicBezTo>
                    <a:pt x="2480" y="5779"/>
                    <a:pt x="2187" y="5305"/>
                    <a:pt x="1823" y="5305"/>
                  </a:cubicBezTo>
                  <a:close/>
                  <a:moveTo>
                    <a:pt x="6653" y="1"/>
                  </a:moveTo>
                  <a:cubicBezTo>
                    <a:pt x="6544" y="136"/>
                    <a:pt x="6374" y="208"/>
                    <a:pt x="6142" y="216"/>
                  </a:cubicBezTo>
                  <a:cubicBezTo>
                    <a:pt x="5640" y="232"/>
                    <a:pt x="5224" y="558"/>
                    <a:pt x="4894" y="1196"/>
                  </a:cubicBezTo>
                  <a:cubicBezTo>
                    <a:pt x="4564" y="1833"/>
                    <a:pt x="4278" y="2888"/>
                    <a:pt x="4037" y="4361"/>
                  </a:cubicBezTo>
                  <a:cubicBezTo>
                    <a:pt x="3885" y="5301"/>
                    <a:pt x="3778" y="6408"/>
                    <a:pt x="3717" y="7682"/>
                  </a:cubicBezTo>
                  <a:cubicBezTo>
                    <a:pt x="3702" y="8008"/>
                    <a:pt x="3677" y="8645"/>
                    <a:pt x="3643" y="9593"/>
                  </a:cubicBezTo>
                  <a:lnTo>
                    <a:pt x="3535" y="12329"/>
                  </a:lnTo>
                  <a:cubicBezTo>
                    <a:pt x="3506" y="13045"/>
                    <a:pt x="3492" y="13710"/>
                    <a:pt x="3492" y="14323"/>
                  </a:cubicBezTo>
                  <a:cubicBezTo>
                    <a:pt x="3492" y="15637"/>
                    <a:pt x="3559" y="16709"/>
                    <a:pt x="3694" y="17537"/>
                  </a:cubicBezTo>
                  <a:cubicBezTo>
                    <a:pt x="3890" y="18747"/>
                    <a:pt x="4217" y="19352"/>
                    <a:pt x="4674" y="19352"/>
                  </a:cubicBezTo>
                  <a:cubicBezTo>
                    <a:pt x="5132" y="19352"/>
                    <a:pt x="5519" y="18729"/>
                    <a:pt x="5837" y="17483"/>
                  </a:cubicBezTo>
                  <a:cubicBezTo>
                    <a:pt x="6154" y="16237"/>
                    <a:pt x="6364" y="14519"/>
                    <a:pt x="6467" y="12329"/>
                  </a:cubicBezTo>
                  <a:cubicBezTo>
                    <a:pt x="6501" y="11596"/>
                    <a:pt x="6518" y="10919"/>
                    <a:pt x="6518" y="10298"/>
                  </a:cubicBezTo>
                  <a:cubicBezTo>
                    <a:pt x="6518" y="9040"/>
                    <a:pt x="6450" y="7996"/>
                    <a:pt x="6313" y="7168"/>
                  </a:cubicBezTo>
                  <a:cubicBezTo>
                    <a:pt x="6111" y="5926"/>
                    <a:pt x="5796" y="5305"/>
                    <a:pt x="5367" y="5305"/>
                  </a:cubicBezTo>
                  <a:cubicBezTo>
                    <a:pt x="4939" y="5305"/>
                    <a:pt x="4579" y="5779"/>
                    <a:pt x="4288" y="6726"/>
                  </a:cubicBezTo>
                  <a:lnTo>
                    <a:pt x="4339" y="6057"/>
                  </a:lnTo>
                  <a:cubicBezTo>
                    <a:pt x="4432" y="4839"/>
                    <a:pt x="4689" y="3764"/>
                    <a:pt x="5109" y="2832"/>
                  </a:cubicBezTo>
                  <a:cubicBezTo>
                    <a:pt x="5271" y="2482"/>
                    <a:pt x="5473" y="2271"/>
                    <a:pt x="5717" y="2199"/>
                  </a:cubicBezTo>
                  <a:lnTo>
                    <a:pt x="6439" y="1996"/>
                  </a:lnTo>
                  <a:cubicBezTo>
                    <a:pt x="6524" y="1988"/>
                    <a:pt x="6617" y="1904"/>
                    <a:pt x="6718" y="1745"/>
                  </a:cubicBezTo>
                  <a:lnTo>
                    <a:pt x="6653" y="1"/>
                  </a:lnTo>
                  <a:close/>
                  <a:moveTo>
                    <a:pt x="7828" y="5627"/>
                  </a:moveTo>
                  <a:lnTo>
                    <a:pt x="7209" y="19006"/>
                  </a:lnTo>
                  <a:lnTo>
                    <a:pt x="11494" y="19006"/>
                  </a:lnTo>
                  <a:lnTo>
                    <a:pt x="11337" y="22387"/>
                  </a:lnTo>
                  <a:lnTo>
                    <a:pt x="11756" y="22387"/>
                  </a:lnTo>
                  <a:lnTo>
                    <a:pt x="11993" y="17250"/>
                  </a:lnTo>
                  <a:lnTo>
                    <a:pt x="11573" y="17250"/>
                  </a:lnTo>
                  <a:lnTo>
                    <a:pt x="12113" y="5627"/>
                  </a:lnTo>
                  <a:lnTo>
                    <a:pt x="11585" y="5627"/>
                  </a:lnTo>
                  <a:lnTo>
                    <a:pt x="11046" y="17250"/>
                  </a:lnTo>
                  <a:lnTo>
                    <a:pt x="9694" y="17250"/>
                  </a:lnTo>
                  <a:lnTo>
                    <a:pt x="10233" y="5627"/>
                  </a:lnTo>
                  <a:lnTo>
                    <a:pt x="9705" y="5627"/>
                  </a:lnTo>
                  <a:lnTo>
                    <a:pt x="9166" y="17250"/>
                  </a:lnTo>
                  <a:lnTo>
                    <a:pt x="7817" y="17250"/>
                  </a:lnTo>
                  <a:lnTo>
                    <a:pt x="8356" y="5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488050" y="1616625"/>
              <a:ext cx="87375" cy="445875"/>
            </a:xfrm>
            <a:custGeom>
              <a:pathLst>
                <a:path extrusionOk="0" h="17835" w="3495">
                  <a:moveTo>
                    <a:pt x="2163" y="1984"/>
                  </a:moveTo>
                  <a:cubicBezTo>
                    <a:pt x="2418" y="1984"/>
                    <a:pt x="2603" y="2161"/>
                    <a:pt x="2719" y="2515"/>
                  </a:cubicBezTo>
                  <a:cubicBezTo>
                    <a:pt x="2835" y="2870"/>
                    <a:pt x="2893" y="3433"/>
                    <a:pt x="2893" y="4205"/>
                  </a:cubicBezTo>
                  <a:cubicBezTo>
                    <a:pt x="2893" y="5193"/>
                    <a:pt x="2807" y="5965"/>
                    <a:pt x="2635" y="6523"/>
                  </a:cubicBezTo>
                  <a:cubicBezTo>
                    <a:pt x="2463" y="7080"/>
                    <a:pt x="2224" y="7359"/>
                    <a:pt x="1917" y="7359"/>
                  </a:cubicBezTo>
                  <a:lnTo>
                    <a:pt x="1059" y="7359"/>
                  </a:lnTo>
                  <a:lnTo>
                    <a:pt x="1310" y="1984"/>
                  </a:lnTo>
                  <a:close/>
                  <a:moveTo>
                    <a:pt x="1895" y="9318"/>
                  </a:moveTo>
                  <a:cubicBezTo>
                    <a:pt x="2170" y="9318"/>
                    <a:pt x="2371" y="9533"/>
                    <a:pt x="2495" y="9963"/>
                  </a:cubicBezTo>
                  <a:cubicBezTo>
                    <a:pt x="2620" y="10393"/>
                    <a:pt x="2682" y="11078"/>
                    <a:pt x="2682" y="12018"/>
                  </a:cubicBezTo>
                  <a:cubicBezTo>
                    <a:pt x="2682" y="13236"/>
                    <a:pt x="2588" y="14180"/>
                    <a:pt x="2400" y="14849"/>
                  </a:cubicBezTo>
                  <a:cubicBezTo>
                    <a:pt x="2211" y="15518"/>
                    <a:pt x="1943" y="15852"/>
                    <a:pt x="1595" y="15852"/>
                  </a:cubicBezTo>
                  <a:lnTo>
                    <a:pt x="668" y="15852"/>
                  </a:lnTo>
                  <a:lnTo>
                    <a:pt x="970" y="9318"/>
                  </a:lnTo>
                  <a:close/>
                  <a:moveTo>
                    <a:pt x="831" y="1"/>
                  </a:moveTo>
                  <a:lnTo>
                    <a:pt x="1" y="17835"/>
                  </a:lnTo>
                  <a:lnTo>
                    <a:pt x="1504" y="17835"/>
                  </a:lnTo>
                  <a:cubicBezTo>
                    <a:pt x="2053" y="17835"/>
                    <a:pt x="2487" y="17313"/>
                    <a:pt x="2803" y="16270"/>
                  </a:cubicBezTo>
                  <a:cubicBezTo>
                    <a:pt x="3120" y="15227"/>
                    <a:pt x="3278" y="13809"/>
                    <a:pt x="3278" y="12018"/>
                  </a:cubicBezTo>
                  <a:cubicBezTo>
                    <a:pt x="3278" y="10966"/>
                    <a:pt x="3219" y="10126"/>
                    <a:pt x="3101" y="9497"/>
                  </a:cubicBezTo>
                  <a:cubicBezTo>
                    <a:pt x="2983" y="8868"/>
                    <a:pt x="2807" y="8442"/>
                    <a:pt x="2571" y="8219"/>
                  </a:cubicBezTo>
                  <a:cubicBezTo>
                    <a:pt x="2846" y="8044"/>
                    <a:pt x="3069" y="7540"/>
                    <a:pt x="3240" y="6708"/>
                  </a:cubicBezTo>
                  <a:cubicBezTo>
                    <a:pt x="3410" y="5876"/>
                    <a:pt x="3495" y="4886"/>
                    <a:pt x="3495" y="3740"/>
                  </a:cubicBezTo>
                  <a:cubicBezTo>
                    <a:pt x="3495" y="2489"/>
                    <a:pt x="3396" y="1554"/>
                    <a:pt x="3198" y="932"/>
                  </a:cubicBezTo>
                  <a:cubicBezTo>
                    <a:pt x="3000" y="311"/>
                    <a:pt x="2702" y="1"/>
                    <a:pt x="230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919575" y="1631250"/>
              <a:ext cx="73050" cy="539375"/>
            </a:xfrm>
            <a:custGeom>
              <a:pathLst>
                <a:path extrusionOk="0" h="21575" w="2922">
                  <a:moveTo>
                    <a:pt x="2596" y="1375"/>
                  </a:moveTo>
                  <a:lnTo>
                    <a:pt x="2596" y="20212"/>
                  </a:lnTo>
                  <a:lnTo>
                    <a:pt x="329" y="20212"/>
                  </a:lnTo>
                  <a:lnTo>
                    <a:pt x="329" y="1375"/>
                  </a:lnTo>
                  <a:close/>
                  <a:moveTo>
                    <a:pt x="0" y="1"/>
                  </a:moveTo>
                  <a:lnTo>
                    <a:pt x="0" y="21574"/>
                  </a:lnTo>
                  <a:lnTo>
                    <a:pt x="2922" y="21574"/>
                  </a:lnTo>
                  <a:lnTo>
                    <a:pt x="292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80025" y="1631250"/>
              <a:ext cx="73050" cy="539375"/>
            </a:xfrm>
            <a:custGeom>
              <a:pathLst>
                <a:path extrusionOk="0" h="21575" w="2922">
                  <a:moveTo>
                    <a:pt x="2596" y="1375"/>
                  </a:moveTo>
                  <a:lnTo>
                    <a:pt x="2596" y="20212"/>
                  </a:lnTo>
                  <a:lnTo>
                    <a:pt x="328" y="20212"/>
                  </a:lnTo>
                  <a:lnTo>
                    <a:pt x="328" y="1375"/>
                  </a:lnTo>
                  <a:close/>
                  <a:moveTo>
                    <a:pt x="0" y="1"/>
                  </a:moveTo>
                  <a:lnTo>
                    <a:pt x="0" y="21574"/>
                  </a:lnTo>
                  <a:lnTo>
                    <a:pt x="2921" y="21574"/>
                  </a:lnTo>
                  <a:lnTo>
                    <a:pt x="292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84" name="Shape 184"/>
          <p:cNvSpPr txBox="1"/>
          <p:nvPr/>
        </p:nvSpPr>
        <p:spPr>
          <a:xfrm>
            <a:off x="3929058" y="3500438"/>
            <a:ext cx="641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BM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4000496" y="4000504"/>
            <a:ext cx="590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</a:t>
            </a:r>
          </a:p>
        </p:txBody>
      </p:sp>
      <p:cxnSp>
        <p:nvCxnSpPr>
          <p:cNvPr id="186" name="Shape 186"/>
          <p:cNvCxnSpPr/>
          <p:nvPr/>
        </p:nvCxnSpPr>
        <p:spPr>
          <a:xfrm>
            <a:off x="4000496" y="4000504"/>
            <a:ext cx="533400" cy="1587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87" name="Shape 187"/>
          <p:cNvGrpSpPr/>
          <p:nvPr/>
        </p:nvGrpSpPr>
        <p:grpSpPr>
          <a:xfrm>
            <a:off x="4500561" y="3500438"/>
            <a:ext cx="1004889" cy="950913"/>
            <a:chOff x="3792" y="864"/>
            <a:chExt cx="633" cy="599"/>
          </a:xfrm>
        </p:grpSpPr>
        <p:sp>
          <p:nvSpPr>
            <p:cNvPr id="188" name="Shape 188"/>
            <p:cNvSpPr txBox="1"/>
            <p:nvPr/>
          </p:nvSpPr>
          <p:spPr>
            <a:xfrm>
              <a:off x="3792" y="1056"/>
              <a:ext cx="22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=</a:t>
              </a:r>
            </a:p>
          </p:txBody>
        </p:sp>
        <p:grpSp>
          <p:nvGrpSpPr>
            <p:cNvPr id="189" name="Shape 189"/>
            <p:cNvGrpSpPr/>
            <p:nvPr/>
          </p:nvGrpSpPr>
          <p:grpSpPr>
            <a:xfrm>
              <a:off x="4032" y="864"/>
              <a:ext cx="393" cy="599"/>
              <a:chOff x="3398" y="889"/>
              <a:chExt cx="393" cy="599"/>
            </a:xfrm>
          </p:grpSpPr>
          <p:sp>
            <p:nvSpPr>
              <p:cNvPr id="190" name="Shape 190"/>
              <p:cNvSpPr txBox="1"/>
              <p:nvPr/>
            </p:nvSpPr>
            <p:spPr>
              <a:xfrm>
                <a:off x="3398" y="889"/>
                <a:ext cx="383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ru-RU" sz="24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BN</a:t>
                </a:r>
              </a:p>
            </p:txBody>
          </p:sp>
          <p:sp>
            <p:nvSpPr>
              <p:cNvPr id="191" name="Shape 191"/>
              <p:cNvSpPr txBox="1"/>
              <p:nvPr/>
            </p:nvSpPr>
            <p:spPr>
              <a:xfrm>
                <a:off x="3408" y="1200"/>
                <a:ext cx="383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ru-RU" sz="24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BC</a:t>
                </a:r>
              </a:p>
            </p:txBody>
          </p:sp>
          <p:cxnSp>
            <p:nvCxnSpPr>
              <p:cNvPr id="192" name="Shape 192"/>
              <p:cNvCxnSpPr/>
              <p:nvPr/>
            </p:nvCxnSpPr>
            <p:spPr>
              <a:xfrm>
                <a:off x="3408" y="1200"/>
                <a:ext cx="336" cy="1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93" name="Shape 193"/>
          <p:cNvGrpSpPr/>
          <p:nvPr/>
        </p:nvGrpSpPr>
        <p:grpSpPr>
          <a:xfrm>
            <a:off x="5491163" y="3500438"/>
            <a:ext cx="866789" cy="950913"/>
            <a:chOff x="3792" y="864"/>
            <a:chExt cx="586" cy="599"/>
          </a:xfrm>
        </p:grpSpPr>
        <p:sp>
          <p:nvSpPr>
            <p:cNvPr id="194" name="Shape 194"/>
            <p:cNvSpPr txBox="1"/>
            <p:nvPr/>
          </p:nvSpPr>
          <p:spPr>
            <a:xfrm>
              <a:off x="3792" y="1056"/>
              <a:ext cx="22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=</a:t>
              </a:r>
            </a:p>
          </p:txBody>
        </p:sp>
        <p:grpSp>
          <p:nvGrpSpPr>
            <p:cNvPr id="195" name="Shape 195"/>
            <p:cNvGrpSpPr/>
            <p:nvPr/>
          </p:nvGrpSpPr>
          <p:grpSpPr>
            <a:xfrm>
              <a:off x="4032" y="864"/>
              <a:ext cx="346" cy="599"/>
              <a:chOff x="3398" y="889"/>
              <a:chExt cx="346" cy="599"/>
            </a:xfrm>
          </p:grpSpPr>
          <p:sp>
            <p:nvSpPr>
              <p:cNvPr id="196" name="Shape 196"/>
              <p:cNvSpPr txBox="1"/>
              <p:nvPr/>
            </p:nvSpPr>
            <p:spPr>
              <a:xfrm>
                <a:off x="3398" y="889"/>
                <a:ext cx="276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ru-RU" sz="24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1</a:t>
                </a:r>
              </a:p>
            </p:txBody>
          </p:sp>
          <p:sp>
            <p:nvSpPr>
              <p:cNvPr id="197" name="Shape 197"/>
              <p:cNvSpPr txBox="1"/>
              <p:nvPr/>
            </p:nvSpPr>
            <p:spPr>
              <a:xfrm>
                <a:off x="3408" y="1200"/>
                <a:ext cx="276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ru-RU" sz="24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2</a:t>
                </a:r>
              </a:p>
            </p:txBody>
          </p:sp>
          <p:cxnSp>
            <p:nvCxnSpPr>
              <p:cNvPr id="198" name="Shape 198"/>
              <p:cNvCxnSpPr/>
              <p:nvPr/>
            </p:nvCxnSpPr>
            <p:spPr>
              <a:xfrm>
                <a:off x="3408" y="1200"/>
                <a:ext cx="336" cy="1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199" name="Shape 199"/>
          <p:cNvSpPr/>
          <p:nvPr/>
        </p:nvSpPr>
        <p:spPr>
          <a:xfrm>
            <a:off x="561163" y="1742325"/>
            <a:ext cx="668225" cy="997225"/>
          </a:xfrm>
          <a:custGeom>
            <a:pathLst>
              <a:path extrusionOk="0" h="39889" w="26729">
                <a:moveTo>
                  <a:pt x="23753" y="2541"/>
                </a:moveTo>
                <a:lnTo>
                  <a:pt x="23753" y="37371"/>
                </a:lnTo>
                <a:lnTo>
                  <a:pt x="3002" y="37371"/>
                </a:lnTo>
                <a:lnTo>
                  <a:pt x="3002" y="2541"/>
                </a:lnTo>
                <a:close/>
                <a:moveTo>
                  <a:pt x="0" y="1"/>
                </a:moveTo>
                <a:lnTo>
                  <a:pt x="0" y="39889"/>
                </a:lnTo>
                <a:lnTo>
                  <a:pt x="26728" y="39889"/>
                </a:lnTo>
                <a:lnTo>
                  <a:pt x="2672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00" name="Shape 200"/>
          <p:cNvGrpSpPr/>
          <p:nvPr/>
        </p:nvGrpSpPr>
        <p:grpSpPr>
          <a:xfrm>
            <a:off x="6799966" y="3624266"/>
            <a:ext cx="2147186" cy="830263"/>
            <a:chOff x="396" y="1233"/>
            <a:chExt cx="1484" cy="523"/>
          </a:xfrm>
        </p:grpSpPr>
        <p:sp>
          <p:nvSpPr>
            <p:cNvPr id="201" name="Shape 201"/>
            <p:cNvSpPr txBox="1"/>
            <p:nvPr/>
          </p:nvSpPr>
          <p:spPr>
            <a:xfrm>
              <a:off x="396" y="1233"/>
              <a:ext cx="1484" cy="5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MBN             ABC </a:t>
              </a: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по 2 признаку</a:t>
              </a:r>
            </a:p>
          </p:txBody>
        </p:sp>
        <p:sp>
          <p:nvSpPr>
            <p:cNvPr id="202" name="Shape 202"/>
            <p:cNvSpPr/>
            <p:nvPr/>
          </p:nvSpPr>
          <p:spPr>
            <a:xfrm rot="206182">
              <a:off x="960" y="1344"/>
              <a:ext cx="240" cy="95"/>
            </a:xfrm>
            <a:custGeom>
              <a:pathLst>
                <a:path extrusionOk="0" h="205" w="540">
                  <a:moveTo>
                    <a:pt x="203" y="138"/>
                  </a:moveTo>
                  <a:cubicBezTo>
                    <a:pt x="196" y="145"/>
                    <a:pt x="182" y="171"/>
                    <a:pt x="160" y="181"/>
                  </a:cubicBezTo>
                  <a:cubicBezTo>
                    <a:pt x="139" y="191"/>
                    <a:pt x="98" y="205"/>
                    <a:pt x="73" y="199"/>
                  </a:cubicBezTo>
                  <a:cubicBezTo>
                    <a:pt x="48" y="194"/>
                    <a:pt x="21" y="170"/>
                    <a:pt x="11" y="148"/>
                  </a:cubicBezTo>
                  <a:cubicBezTo>
                    <a:pt x="0" y="126"/>
                    <a:pt x="1" y="86"/>
                    <a:pt x="11" y="66"/>
                  </a:cubicBezTo>
                  <a:cubicBezTo>
                    <a:pt x="20" y="45"/>
                    <a:pt x="43" y="31"/>
                    <a:pt x="68" y="26"/>
                  </a:cubicBezTo>
                  <a:cubicBezTo>
                    <a:pt x="93" y="22"/>
                    <a:pt x="124" y="24"/>
                    <a:pt x="160" y="39"/>
                  </a:cubicBezTo>
                  <a:cubicBezTo>
                    <a:pt x="197" y="53"/>
                    <a:pt x="249" y="88"/>
                    <a:pt x="285" y="110"/>
                  </a:cubicBezTo>
                  <a:cubicBezTo>
                    <a:pt x="322" y="133"/>
                    <a:pt x="345" y="162"/>
                    <a:pt x="378" y="172"/>
                  </a:cubicBezTo>
                  <a:cubicBezTo>
                    <a:pt x="411" y="182"/>
                    <a:pt x="459" y="177"/>
                    <a:pt x="485" y="167"/>
                  </a:cubicBezTo>
                  <a:cubicBezTo>
                    <a:pt x="511" y="158"/>
                    <a:pt x="530" y="136"/>
                    <a:pt x="535" y="113"/>
                  </a:cubicBezTo>
                  <a:cubicBezTo>
                    <a:pt x="540" y="90"/>
                    <a:pt x="534" y="49"/>
                    <a:pt x="517" y="31"/>
                  </a:cubicBezTo>
                  <a:cubicBezTo>
                    <a:pt x="500" y="13"/>
                    <a:pt x="461" y="0"/>
                    <a:pt x="433" y="3"/>
                  </a:cubicBezTo>
                  <a:cubicBezTo>
                    <a:pt x="405" y="6"/>
                    <a:pt x="366" y="40"/>
                    <a:pt x="348" y="49"/>
                  </a:cubicBezTo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03" name="Shape 203"/>
          <p:cNvSpPr/>
          <p:nvPr/>
        </p:nvSpPr>
        <p:spPr>
          <a:xfrm>
            <a:off x="562083" y="1742325"/>
            <a:ext cx="668225" cy="997225"/>
          </a:xfrm>
          <a:custGeom>
            <a:pathLst>
              <a:path extrusionOk="0" h="39889" w="26729">
                <a:moveTo>
                  <a:pt x="23753" y="2541"/>
                </a:moveTo>
                <a:lnTo>
                  <a:pt x="23753" y="37371"/>
                </a:lnTo>
                <a:lnTo>
                  <a:pt x="3002" y="37371"/>
                </a:lnTo>
                <a:lnTo>
                  <a:pt x="3002" y="2541"/>
                </a:lnTo>
                <a:close/>
                <a:moveTo>
                  <a:pt x="0" y="1"/>
                </a:moveTo>
                <a:lnTo>
                  <a:pt x="0" y="39889"/>
                </a:lnTo>
                <a:lnTo>
                  <a:pt x="26728" y="39889"/>
                </a:lnTo>
                <a:lnTo>
                  <a:pt x="2672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04" name="Shape 204"/>
          <p:cNvGrpSpPr/>
          <p:nvPr/>
        </p:nvGrpSpPr>
        <p:grpSpPr>
          <a:xfrm>
            <a:off x="4643438" y="4714884"/>
            <a:ext cx="2168525" cy="950913"/>
            <a:chOff x="3120" y="2976"/>
            <a:chExt cx="1366" cy="599"/>
          </a:xfrm>
        </p:grpSpPr>
        <p:grpSp>
          <p:nvGrpSpPr>
            <p:cNvPr id="205" name="Shape 205"/>
            <p:cNvGrpSpPr/>
            <p:nvPr/>
          </p:nvGrpSpPr>
          <p:grpSpPr>
            <a:xfrm>
              <a:off x="3120" y="2976"/>
              <a:ext cx="655" cy="599"/>
              <a:chOff x="3792" y="864"/>
              <a:chExt cx="655" cy="599"/>
            </a:xfrm>
          </p:grpSpPr>
          <p:sp>
            <p:nvSpPr>
              <p:cNvPr id="206" name="Shape 206"/>
              <p:cNvSpPr txBox="1"/>
              <p:nvPr/>
            </p:nvSpPr>
            <p:spPr>
              <a:xfrm>
                <a:off x="3792" y="1056"/>
                <a:ext cx="116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207" name="Shape 207"/>
              <p:cNvGrpSpPr/>
              <p:nvPr/>
            </p:nvGrpSpPr>
            <p:grpSpPr>
              <a:xfrm>
                <a:off x="4032" y="864"/>
                <a:ext cx="415" cy="599"/>
                <a:chOff x="3398" y="889"/>
                <a:chExt cx="415" cy="599"/>
              </a:xfrm>
            </p:grpSpPr>
            <p:sp>
              <p:nvSpPr>
                <p:cNvPr id="208" name="Shape 208"/>
                <p:cNvSpPr txBox="1"/>
                <p:nvPr/>
              </p:nvSpPr>
              <p:spPr>
                <a:xfrm>
                  <a:off x="3398" y="889"/>
                  <a:ext cx="415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i="0" lang="ru-RU" sz="24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MN</a:t>
                  </a:r>
                </a:p>
              </p:txBody>
            </p:sp>
            <p:sp>
              <p:nvSpPr>
                <p:cNvPr id="209" name="Shape 209"/>
                <p:cNvSpPr txBox="1"/>
                <p:nvPr/>
              </p:nvSpPr>
              <p:spPr>
                <a:xfrm>
                  <a:off x="3408" y="1200"/>
                  <a:ext cx="383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i="0" lang="ru-RU" sz="24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AC</a:t>
                  </a:r>
                </a:p>
              </p:txBody>
            </p:sp>
            <p:cxnSp>
              <p:nvCxnSpPr>
                <p:cNvPr id="210" name="Shape 210"/>
                <p:cNvCxnSpPr/>
                <p:nvPr/>
              </p:nvCxnSpPr>
              <p:spPr>
                <a:xfrm>
                  <a:off x="3408" y="1200"/>
                  <a:ext cx="336" cy="1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11" name="Shape 211"/>
            <p:cNvGrpSpPr/>
            <p:nvPr/>
          </p:nvGrpSpPr>
          <p:grpSpPr>
            <a:xfrm>
              <a:off x="3744" y="2976"/>
              <a:ext cx="742" cy="599"/>
              <a:chOff x="3792" y="864"/>
              <a:chExt cx="742" cy="599"/>
            </a:xfrm>
          </p:grpSpPr>
          <p:sp>
            <p:nvSpPr>
              <p:cNvPr id="212" name="Shape 212"/>
              <p:cNvSpPr txBox="1"/>
              <p:nvPr/>
            </p:nvSpPr>
            <p:spPr>
              <a:xfrm>
                <a:off x="3792" y="1056"/>
                <a:ext cx="742" cy="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ru-RU" sz="24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=           ;</a:t>
                </a:r>
              </a:p>
            </p:txBody>
          </p:sp>
          <p:grpSp>
            <p:nvGrpSpPr>
              <p:cNvPr id="213" name="Shape 213"/>
              <p:cNvGrpSpPr/>
              <p:nvPr/>
            </p:nvGrpSpPr>
            <p:grpSpPr>
              <a:xfrm>
                <a:off x="4032" y="864"/>
                <a:ext cx="346" cy="599"/>
                <a:chOff x="3398" y="889"/>
                <a:chExt cx="346" cy="599"/>
              </a:xfrm>
            </p:grpSpPr>
            <p:sp>
              <p:nvSpPr>
                <p:cNvPr id="214" name="Shape 214"/>
                <p:cNvSpPr txBox="1"/>
                <p:nvPr/>
              </p:nvSpPr>
              <p:spPr>
                <a:xfrm>
                  <a:off x="3398" y="889"/>
                  <a:ext cx="276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i="0" lang="ru-RU" sz="24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1</a:t>
                  </a:r>
                </a:p>
              </p:txBody>
            </p:sp>
            <p:sp>
              <p:nvSpPr>
                <p:cNvPr id="215" name="Shape 215"/>
                <p:cNvSpPr txBox="1"/>
                <p:nvPr/>
              </p:nvSpPr>
              <p:spPr>
                <a:xfrm>
                  <a:off x="3408" y="1200"/>
                  <a:ext cx="276" cy="2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0" i="0" lang="ru-RU" sz="24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2</a:t>
                  </a:r>
                </a:p>
              </p:txBody>
            </p:sp>
            <p:cxnSp>
              <p:nvCxnSpPr>
                <p:cNvPr id="216" name="Shape 216"/>
                <p:cNvCxnSpPr/>
                <p:nvPr/>
              </p:nvCxnSpPr>
              <p:spPr>
                <a:xfrm>
                  <a:off x="3408" y="1200"/>
                  <a:ext cx="336" cy="1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217" name="Shape 217"/>
          <p:cNvGrpSpPr/>
          <p:nvPr/>
        </p:nvGrpSpPr>
        <p:grpSpPr>
          <a:xfrm>
            <a:off x="6929454" y="4786322"/>
            <a:ext cx="1981200" cy="762000"/>
            <a:chOff x="240" y="1584"/>
            <a:chExt cx="1248" cy="480"/>
          </a:xfrm>
        </p:grpSpPr>
        <p:sp>
          <p:nvSpPr>
            <p:cNvPr id="218" name="Shape 218"/>
            <p:cNvSpPr txBox="1"/>
            <p:nvPr/>
          </p:nvSpPr>
          <p:spPr>
            <a:xfrm>
              <a:off x="240" y="1680"/>
              <a:ext cx="124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MN =      АС</a:t>
              </a:r>
            </a:p>
          </p:txBody>
        </p:sp>
        <p:sp>
          <p:nvSpPr>
            <p:cNvPr id="219" name="Shape 219"/>
            <p:cNvSpPr txBox="1"/>
            <p:nvPr/>
          </p:nvSpPr>
          <p:spPr>
            <a:xfrm>
              <a:off x="768" y="1584"/>
              <a:ext cx="28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220" name="Shape 220"/>
            <p:cNvSpPr txBox="1"/>
            <p:nvPr/>
          </p:nvSpPr>
          <p:spPr>
            <a:xfrm>
              <a:off x="768" y="1776"/>
              <a:ext cx="28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cxnSp>
          <p:nvCxnSpPr>
            <p:cNvPr id="221" name="Shape 221"/>
            <p:cNvCxnSpPr/>
            <p:nvPr/>
          </p:nvCxnSpPr>
          <p:spPr>
            <a:xfrm>
              <a:off x="768" y="1823"/>
              <a:ext cx="192" cy="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22" name="Shape 222"/>
          <p:cNvSpPr txBox="1"/>
          <p:nvPr/>
        </p:nvSpPr>
        <p:spPr>
          <a:xfrm>
            <a:off x="4856623" y="5786454"/>
            <a:ext cx="428737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1=     2 , значит,  МN II АС.  </a:t>
            </a:r>
          </a:p>
        </p:txBody>
      </p:sp>
      <p:sp>
        <p:nvSpPr>
          <p:cNvPr id="223" name="Shape 223"/>
          <p:cNvSpPr/>
          <p:nvPr/>
        </p:nvSpPr>
        <p:spPr>
          <a:xfrm>
            <a:off x="440552" y="1543703"/>
            <a:ext cx="628450" cy="1200725"/>
          </a:xfrm>
          <a:custGeom>
            <a:pathLst>
              <a:path extrusionOk="0" h="48029" w="25138">
                <a:moveTo>
                  <a:pt x="22339" y="3059"/>
                </a:moveTo>
                <a:lnTo>
                  <a:pt x="22339" y="44997"/>
                </a:lnTo>
                <a:lnTo>
                  <a:pt x="2824" y="44997"/>
                </a:lnTo>
                <a:lnTo>
                  <a:pt x="2824" y="3059"/>
                </a:lnTo>
                <a:close/>
                <a:moveTo>
                  <a:pt x="1" y="1"/>
                </a:moveTo>
                <a:lnTo>
                  <a:pt x="1" y="48029"/>
                </a:lnTo>
                <a:lnTo>
                  <a:pt x="25138" y="48029"/>
                </a:lnTo>
                <a:lnTo>
                  <a:pt x="2513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441005" y="1543703"/>
            <a:ext cx="628450" cy="1200725"/>
          </a:xfrm>
          <a:custGeom>
            <a:pathLst>
              <a:path extrusionOk="0" h="48029" w="25138">
                <a:moveTo>
                  <a:pt x="22339" y="3059"/>
                </a:moveTo>
                <a:lnTo>
                  <a:pt x="22339" y="44997"/>
                </a:lnTo>
                <a:lnTo>
                  <a:pt x="2824" y="44997"/>
                </a:lnTo>
                <a:lnTo>
                  <a:pt x="2824" y="3059"/>
                </a:lnTo>
                <a:close/>
                <a:moveTo>
                  <a:pt x="1" y="1"/>
                </a:moveTo>
                <a:lnTo>
                  <a:pt x="1" y="48029"/>
                </a:lnTo>
                <a:lnTo>
                  <a:pt x="25138" y="48029"/>
                </a:lnTo>
                <a:lnTo>
                  <a:pt x="2513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/>
        </p:nvSpPr>
        <p:spPr>
          <a:xfrm>
            <a:off x="214282" y="285728"/>
            <a:ext cx="685804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rgbClr val="0F5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Решить задачу устно:</a:t>
            </a:r>
          </a:p>
        </p:txBody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x="457200" y="1600200"/>
            <a:ext cx="8229600" cy="20415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</a:pPr>
            <a:r>
              <a:rPr b="0" i="1" lang="ru-RU" sz="40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Дано:</a:t>
            </a:r>
            <a:r>
              <a:rPr b="0" i="1" lang="ru-RU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MК – сред. линия</a:t>
            </a:r>
          </a:p>
          <a:p>
            <a:pPr indent="-264160" lvl="0" marL="36576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</a:pPr>
            <a:r>
              <a:rPr b="0" i="1" lang="ru-RU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АС=12</a:t>
            </a:r>
          </a:p>
          <a:p>
            <a:pPr indent="-264160" lvl="0" marL="36576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</a:pPr>
            <a:r>
              <a:rPr b="0" i="1" lang="ru-RU" sz="40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Найти:</a:t>
            </a:r>
            <a:r>
              <a:rPr b="0" i="0" lang="ru-RU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1" lang="ru-RU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MК</a:t>
            </a:r>
            <a:r>
              <a:rPr b="0" i="0" lang="ru-RU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231" name="Shape 231"/>
          <p:cNvSpPr/>
          <p:nvPr/>
        </p:nvSpPr>
        <p:spPr>
          <a:xfrm rot="1655472">
            <a:off x="4929190" y="1928802"/>
            <a:ext cx="3143272" cy="3500462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55000">
            <a:solidFill>
              <a:srgbClr val="21768C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2" name="Shape 232"/>
          <p:cNvSpPr txBox="1"/>
          <p:nvPr/>
        </p:nvSpPr>
        <p:spPr>
          <a:xfrm>
            <a:off x="3857620" y="4429132"/>
            <a:ext cx="5000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7286644" y="3643314"/>
            <a:ext cx="50006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5286380" y="2928934"/>
            <a:ext cx="50006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6929454" y="6000768"/>
            <a:ext cx="5000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7358082" y="1643050"/>
            <a:ext cx="5000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</a:p>
        </p:txBody>
      </p:sp>
      <p:cxnSp>
        <p:nvCxnSpPr>
          <p:cNvPr id="237" name="Shape 237"/>
          <p:cNvCxnSpPr>
            <a:stCxn id="231" idx="1"/>
            <a:endCxn id="231" idx="5"/>
          </p:cNvCxnSpPr>
          <p:nvPr/>
        </p:nvCxnSpPr>
        <p:spPr>
          <a:xfrm>
            <a:off x="5804375" y="3315074"/>
            <a:ext cx="1392900" cy="727800"/>
          </a:xfrm>
          <a:prstGeom prst="straightConnector1">
            <a:avLst/>
          </a:prstGeom>
          <a:noFill/>
          <a:ln cap="flat" cmpd="sng" w="3810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/>
          <p:nvPr/>
        </p:nvSpPr>
        <p:spPr>
          <a:xfrm rot="6062314">
            <a:off x="4506913" y="2168525"/>
            <a:ext cx="3043237" cy="4462463"/>
          </a:xfrm>
          <a:prstGeom prst="triangle">
            <a:avLst>
              <a:gd fmla="val 72491" name="adj"/>
            </a:avLst>
          </a:prstGeom>
          <a:solidFill>
            <a:schemeClr val="accent1">
              <a:alpha val="0"/>
            </a:schemeClr>
          </a:solidFill>
          <a:ln cap="flat" cmpd="sng" w="38100">
            <a:solidFill>
              <a:srgbClr val="7030A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43" name="Shape 243"/>
          <p:cNvCxnSpPr/>
          <p:nvPr/>
        </p:nvCxnSpPr>
        <p:spPr>
          <a:xfrm flipH="1">
            <a:off x="5715000" y="3962400"/>
            <a:ext cx="304800" cy="1524000"/>
          </a:xfrm>
          <a:prstGeom prst="straightConnector1">
            <a:avLst/>
          </a:prstGeom>
          <a:noFill/>
          <a:ln cap="flat" cmpd="sng" w="4127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4" name="Shape 244"/>
          <p:cNvCxnSpPr/>
          <p:nvPr/>
        </p:nvCxnSpPr>
        <p:spPr>
          <a:xfrm>
            <a:off x="4419600" y="5410200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5" name="Shape 245"/>
          <p:cNvCxnSpPr/>
          <p:nvPr/>
        </p:nvCxnSpPr>
        <p:spPr>
          <a:xfrm>
            <a:off x="6553200" y="5410200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6" name="Shape 246"/>
          <p:cNvCxnSpPr/>
          <p:nvPr/>
        </p:nvCxnSpPr>
        <p:spPr>
          <a:xfrm>
            <a:off x="6858000" y="4495800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7" name="Shape 247"/>
          <p:cNvCxnSpPr/>
          <p:nvPr/>
        </p:nvCxnSpPr>
        <p:spPr>
          <a:xfrm>
            <a:off x="6781800" y="4419600"/>
            <a:ext cx="0" cy="22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8" name="Shape 248"/>
          <p:cNvCxnSpPr/>
          <p:nvPr/>
        </p:nvCxnSpPr>
        <p:spPr>
          <a:xfrm>
            <a:off x="4953000" y="2971800"/>
            <a:ext cx="0" cy="22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9" name="Shape 249"/>
          <p:cNvCxnSpPr/>
          <p:nvPr/>
        </p:nvCxnSpPr>
        <p:spPr>
          <a:xfrm>
            <a:off x="4876800" y="2971800"/>
            <a:ext cx="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0" name="Shape 250"/>
          <p:cNvSpPr txBox="1"/>
          <p:nvPr/>
        </p:nvSpPr>
        <p:spPr>
          <a:xfrm>
            <a:off x="2971800" y="3581400"/>
            <a:ext cx="83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см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3124200" y="5334000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4191000" y="2133600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8001000" y="5410200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5334000" y="5562600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5943600" y="3505200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</a:p>
        </p:txBody>
      </p:sp>
      <p:sp>
        <p:nvSpPr>
          <p:cNvPr id="256" name="Shape 256"/>
          <p:cNvSpPr/>
          <p:nvPr/>
        </p:nvSpPr>
        <p:spPr>
          <a:xfrm>
            <a:off x="357158" y="1428736"/>
            <a:ext cx="278608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Times New Roman"/>
              <a:buNone/>
            </a:pPr>
            <a:r>
              <a:rPr b="0" i="0" lang="ru-RU" sz="4000" u="sng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Найти:</a:t>
            </a:r>
            <a:r>
              <a:rPr b="0" i="0" lang="ru-RU" sz="40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КМ </a:t>
            </a:r>
          </a:p>
        </p:txBody>
      </p:sp>
      <p:sp>
        <p:nvSpPr>
          <p:cNvPr id="257" name="Shape 257"/>
          <p:cNvSpPr/>
          <p:nvPr/>
        </p:nvSpPr>
        <p:spPr>
          <a:xfrm>
            <a:off x="214282" y="285728"/>
            <a:ext cx="685804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rgbClr val="0F5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Решить задачу устно: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357158" y="1428736"/>
            <a:ext cx="3857652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rsiva"/>
              <a:buNone/>
            </a:pPr>
            <a:r>
              <a:rPr b="0" i="0" lang="ru-RU" sz="4400" u="sng" cap="none" strike="noStrik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rPr>
              <a:t>Дано:</a:t>
            </a:r>
            <a:r>
              <a:rPr b="0" i="0" lang="ru-RU" sz="4400" u="none" cap="none" strike="noStrik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rPr>
              <a:t> EF || AC.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rsiva"/>
              <a:buNone/>
            </a:pPr>
            <a:r>
              <a:rPr b="0" i="0" lang="ru-RU" sz="4400" u="none" cap="none" strike="noStrike">
                <a:solidFill>
                  <a:schemeClr val="dk1"/>
                </a:solidFill>
                <a:latin typeface="Corsiva"/>
                <a:ea typeface="Corsiva"/>
                <a:cs typeface="Corsiva"/>
                <a:sym typeface="Corsiva"/>
              </a:rPr>
              <a:t>Найти: Р</a:t>
            </a:r>
          </a:p>
        </p:txBody>
      </p:sp>
      <p:sp>
        <p:nvSpPr>
          <p:cNvPr id="263" name="Shape 263"/>
          <p:cNvSpPr/>
          <p:nvPr/>
        </p:nvSpPr>
        <p:spPr>
          <a:xfrm rot="356516">
            <a:off x="3743316" y="2095488"/>
            <a:ext cx="4703763" cy="3429000"/>
          </a:xfrm>
          <a:prstGeom prst="triangle">
            <a:avLst>
              <a:gd fmla="val 46546" name="adj"/>
            </a:avLst>
          </a:prstGeom>
          <a:solidFill>
            <a:srgbClr val="CCFF33">
              <a:alpha val="0"/>
            </a:srgbClr>
          </a:solidFill>
          <a:ln cap="flat" cmpd="sng" w="41275">
            <a:solidFill>
              <a:srgbClr val="00B0F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64" name="Shape 264"/>
          <p:cNvCxnSpPr/>
          <p:nvPr/>
        </p:nvCxnSpPr>
        <p:spPr>
          <a:xfrm rot="10800000">
            <a:off x="4810116" y="3695688"/>
            <a:ext cx="2362200" cy="228600"/>
          </a:xfrm>
          <a:prstGeom prst="straightConnector1">
            <a:avLst/>
          </a:prstGeom>
          <a:noFill/>
          <a:ln cap="flat" cmpd="sng" w="412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5" name="Shape 265"/>
          <p:cNvCxnSpPr/>
          <p:nvPr/>
        </p:nvCxnSpPr>
        <p:spPr>
          <a:xfrm>
            <a:off x="4200516" y="4381488"/>
            <a:ext cx="15240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6" name="Shape 266"/>
          <p:cNvCxnSpPr/>
          <p:nvPr/>
        </p:nvCxnSpPr>
        <p:spPr>
          <a:xfrm>
            <a:off x="5343516" y="2933688"/>
            <a:ext cx="152400" cy="152400"/>
          </a:xfrm>
          <a:prstGeom prst="straightConnector1">
            <a:avLst/>
          </a:prstGeom>
          <a:noFill/>
          <a:ln cap="flat" cmpd="sng" w="412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7" name="Shape 267"/>
          <p:cNvSpPr txBox="1"/>
          <p:nvPr/>
        </p:nvSpPr>
        <p:spPr>
          <a:xfrm>
            <a:off x="7705716" y="4457688"/>
            <a:ext cx="838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3286116" y="5143488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6029316" y="1714488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7096116" y="3467088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4505316" y="3314688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5038716" y="5448288"/>
            <a:ext cx="838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73" name="Shape 273"/>
          <p:cNvSpPr txBox="1"/>
          <p:nvPr/>
        </p:nvSpPr>
        <p:spPr>
          <a:xfrm>
            <a:off x="3590916" y="4381488"/>
            <a:ext cx="838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2428860" y="2428868"/>
            <a:ext cx="10668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i="0" lang="ru-RU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ВЕF  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8163902" y="5793155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</a:t>
            </a:r>
          </a:p>
        </p:txBody>
      </p:sp>
      <p:sp>
        <p:nvSpPr>
          <p:cNvPr id="276" name="Shape 276"/>
          <p:cNvSpPr/>
          <p:nvPr/>
        </p:nvSpPr>
        <p:spPr>
          <a:xfrm>
            <a:off x="214282" y="285728"/>
            <a:ext cx="685804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rgbClr val="0F5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Решить задачу устно:</a:t>
            </a: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/>
          <p:nvPr/>
        </p:nvSpPr>
        <p:spPr>
          <a:xfrm>
            <a:off x="214282" y="285728"/>
            <a:ext cx="685804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rgbClr val="0F5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Задача № 1:</a:t>
            </a:r>
          </a:p>
        </p:txBody>
      </p:sp>
      <p:sp>
        <p:nvSpPr>
          <p:cNvPr id="282" name="Shape 282"/>
          <p:cNvSpPr/>
          <p:nvPr/>
        </p:nvSpPr>
        <p:spPr>
          <a:xfrm>
            <a:off x="2411413" y="1822450"/>
            <a:ext cx="5761037" cy="2881313"/>
          </a:xfrm>
          <a:prstGeom prst="triangle">
            <a:avLst>
              <a:gd fmla="val 25157" name="adj"/>
            </a:avLst>
          </a:prstGeom>
          <a:solidFill>
            <a:schemeClr val="accent1"/>
          </a:solidFill>
          <a:ln cap="flat" cmpd="sng" w="22225">
            <a:solidFill>
              <a:schemeClr val="dk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83" name="Shape 283"/>
          <p:cNvCxnSpPr/>
          <p:nvPr/>
        </p:nvCxnSpPr>
        <p:spPr>
          <a:xfrm>
            <a:off x="3132138" y="3263900"/>
            <a:ext cx="2879725" cy="0"/>
          </a:xfrm>
          <a:prstGeom prst="straightConnector1">
            <a:avLst/>
          </a:prstGeom>
          <a:noFill/>
          <a:ln cap="flat" cmpd="sng" w="222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4" name="Shape 284"/>
          <p:cNvCxnSpPr/>
          <p:nvPr/>
        </p:nvCxnSpPr>
        <p:spPr>
          <a:xfrm flipH="1">
            <a:off x="5292725" y="3263900"/>
            <a:ext cx="719138" cy="1439863"/>
          </a:xfrm>
          <a:prstGeom prst="straightConnector1">
            <a:avLst/>
          </a:prstGeom>
          <a:noFill/>
          <a:ln cap="flat" cmpd="sng" w="222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5" name="Shape 285"/>
          <p:cNvCxnSpPr/>
          <p:nvPr/>
        </p:nvCxnSpPr>
        <p:spPr>
          <a:xfrm>
            <a:off x="3132138" y="3263900"/>
            <a:ext cx="2160587" cy="1439863"/>
          </a:xfrm>
          <a:prstGeom prst="straightConnector1">
            <a:avLst/>
          </a:prstGeom>
          <a:noFill/>
          <a:ln cap="flat" cmpd="sng" w="22225">
            <a:solidFill>
              <a:srgbClr val="00FF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6" name="Shape 286"/>
          <p:cNvSpPr txBox="1"/>
          <p:nvPr/>
        </p:nvSpPr>
        <p:spPr>
          <a:xfrm>
            <a:off x="2124075" y="4630738"/>
            <a:ext cx="360363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3706813" y="1484313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8172450" y="4630738"/>
            <a:ext cx="360363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2771775" y="3048000"/>
            <a:ext cx="360363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</a:p>
        </p:txBody>
      </p:sp>
      <p:cxnSp>
        <p:nvCxnSpPr>
          <p:cNvPr id="290" name="Shape 290"/>
          <p:cNvCxnSpPr/>
          <p:nvPr/>
        </p:nvCxnSpPr>
        <p:spPr>
          <a:xfrm>
            <a:off x="2411413" y="4705350"/>
            <a:ext cx="5761037" cy="0"/>
          </a:xfrm>
          <a:prstGeom prst="straightConnector1">
            <a:avLst/>
          </a:prstGeom>
          <a:noFill/>
          <a:ln cap="flat" cmpd="sng" w="222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1" name="Shape 291"/>
          <p:cNvCxnSpPr/>
          <p:nvPr/>
        </p:nvCxnSpPr>
        <p:spPr>
          <a:xfrm flipH="1">
            <a:off x="2411413" y="1844675"/>
            <a:ext cx="1439862" cy="2879725"/>
          </a:xfrm>
          <a:prstGeom prst="straightConnector1">
            <a:avLst/>
          </a:prstGeom>
          <a:noFill/>
          <a:ln cap="flat" cmpd="sng" w="222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92" name="Shape 292"/>
          <p:cNvGrpSpPr/>
          <p:nvPr/>
        </p:nvGrpSpPr>
        <p:grpSpPr>
          <a:xfrm>
            <a:off x="6372225" y="4581525"/>
            <a:ext cx="211138" cy="227013"/>
            <a:chOff x="4014" y="3437"/>
            <a:chExt cx="133" cy="143"/>
          </a:xfrm>
        </p:grpSpPr>
        <p:cxnSp>
          <p:nvCxnSpPr>
            <p:cNvPr id="293" name="Shape 293"/>
            <p:cNvCxnSpPr/>
            <p:nvPr/>
          </p:nvCxnSpPr>
          <p:spPr>
            <a:xfrm>
              <a:off x="4014" y="3444"/>
              <a:ext cx="46" cy="136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4" name="Shape 294"/>
            <p:cNvCxnSpPr/>
            <p:nvPr/>
          </p:nvCxnSpPr>
          <p:spPr>
            <a:xfrm>
              <a:off x="4059" y="3441"/>
              <a:ext cx="46" cy="136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5" name="Shape 295"/>
            <p:cNvCxnSpPr/>
            <p:nvPr/>
          </p:nvCxnSpPr>
          <p:spPr>
            <a:xfrm>
              <a:off x="4101" y="3437"/>
              <a:ext cx="46" cy="136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96" name="Shape 296"/>
          <p:cNvGrpSpPr/>
          <p:nvPr/>
        </p:nvGrpSpPr>
        <p:grpSpPr>
          <a:xfrm>
            <a:off x="3708400" y="4586288"/>
            <a:ext cx="211138" cy="227012"/>
            <a:chOff x="4014" y="3437"/>
            <a:chExt cx="133" cy="143"/>
          </a:xfrm>
        </p:grpSpPr>
        <p:cxnSp>
          <p:nvCxnSpPr>
            <p:cNvPr id="297" name="Shape 297"/>
            <p:cNvCxnSpPr/>
            <p:nvPr/>
          </p:nvCxnSpPr>
          <p:spPr>
            <a:xfrm>
              <a:off x="4014" y="3444"/>
              <a:ext cx="46" cy="136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8" name="Shape 298"/>
            <p:cNvCxnSpPr/>
            <p:nvPr/>
          </p:nvCxnSpPr>
          <p:spPr>
            <a:xfrm>
              <a:off x="4059" y="3441"/>
              <a:ext cx="46" cy="136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9" name="Shape 299"/>
            <p:cNvCxnSpPr/>
            <p:nvPr/>
          </p:nvCxnSpPr>
          <p:spPr>
            <a:xfrm>
              <a:off x="4101" y="3437"/>
              <a:ext cx="46" cy="136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00" name="Shape 300"/>
          <p:cNvGrpSpPr/>
          <p:nvPr/>
        </p:nvGrpSpPr>
        <p:grpSpPr>
          <a:xfrm>
            <a:off x="2700338" y="3838575"/>
            <a:ext cx="242887" cy="73025"/>
            <a:chOff x="1746" y="3001"/>
            <a:chExt cx="63" cy="21"/>
          </a:xfrm>
        </p:grpSpPr>
        <p:cxnSp>
          <p:nvCxnSpPr>
            <p:cNvPr id="301" name="Shape 301"/>
            <p:cNvCxnSpPr/>
            <p:nvPr/>
          </p:nvCxnSpPr>
          <p:spPr>
            <a:xfrm>
              <a:off x="1746" y="3022"/>
              <a:ext cx="45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2" name="Shape 302"/>
            <p:cNvCxnSpPr/>
            <p:nvPr/>
          </p:nvCxnSpPr>
          <p:spPr>
            <a:xfrm>
              <a:off x="1764" y="3001"/>
              <a:ext cx="45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03" name="Shape 303"/>
          <p:cNvGrpSpPr/>
          <p:nvPr/>
        </p:nvGrpSpPr>
        <p:grpSpPr>
          <a:xfrm>
            <a:off x="3370263" y="2543175"/>
            <a:ext cx="242887" cy="73025"/>
            <a:chOff x="1746" y="3001"/>
            <a:chExt cx="63" cy="21"/>
          </a:xfrm>
        </p:grpSpPr>
        <p:cxnSp>
          <p:nvCxnSpPr>
            <p:cNvPr id="304" name="Shape 304"/>
            <p:cNvCxnSpPr/>
            <p:nvPr/>
          </p:nvCxnSpPr>
          <p:spPr>
            <a:xfrm>
              <a:off x="1746" y="3022"/>
              <a:ext cx="45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5" name="Shape 305"/>
            <p:cNvCxnSpPr/>
            <p:nvPr/>
          </p:nvCxnSpPr>
          <p:spPr>
            <a:xfrm>
              <a:off x="1764" y="3001"/>
              <a:ext cx="45" cy="0"/>
            </a:xfrm>
            <a:prstGeom prst="straightConnector1">
              <a:avLst/>
            </a:prstGeom>
            <a:noFill/>
            <a:ln cap="flat" cmpd="sng" w="222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306" name="Shape 306"/>
          <p:cNvCxnSpPr/>
          <p:nvPr/>
        </p:nvCxnSpPr>
        <p:spPr>
          <a:xfrm>
            <a:off x="3870325" y="1835150"/>
            <a:ext cx="4321175" cy="2879725"/>
          </a:xfrm>
          <a:prstGeom prst="straightConnector1">
            <a:avLst/>
          </a:prstGeom>
          <a:noFill/>
          <a:ln cap="flat" cmpd="sng" w="22225">
            <a:solidFill>
              <a:srgbClr val="00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7" name="Shape 307"/>
          <p:cNvCxnSpPr/>
          <p:nvPr/>
        </p:nvCxnSpPr>
        <p:spPr>
          <a:xfrm flipH="1">
            <a:off x="7019925" y="3911600"/>
            <a:ext cx="142875" cy="144463"/>
          </a:xfrm>
          <a:prstGeom prst="straightConnector1">
            <a:avLst/>
          </a:prstGeom>
          <a:noFill/>
          <a:ln cap="flat" cmpd="sng" w="222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8" name="Shape 308"/>
          <p:cNvCxnSpPr/>
          <p:nvPr/>
        </p:nvCxnSpPr>
        <p:spPr>
          <a:xfrm flipH="1">
            <a:off x="4716463" y="2349500"/>
            <a:ext cx="142875" cy="144463"/>
          </a:xfrm>
          <a:prstGeom prst="straightConnector1">
            <a:avLst/>
          </a:prstGeom>
          <a:noFill/>
          <a:ln cap="flat" cmpd="sng" w="222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9" name="Shape 309"/>
          <p:cNvSpPr txBox="1"/>
          <p:nvPr/>
        </p:nvSpPr>
        <p:spPr>
          <a:xfrm>
            <a:off x="719137" y="1020578"/>
            <a:ext cx="8424863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200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Дано: AB=10cм, ВС=14см, АС=16см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359568" y="4969678"/>
            <a:ext cx="8424863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200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Найти: периметр ΔMNK 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5072066" y="4786322"/>
            <a:ext cx="360363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6000760" y="2928934"/>
            <a:ext cx="360363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/>
          <p:nvPr/>
        </p:nvSpPr>
        <p:spPr>
          <a:xfrm>
            <a:off x="214282" y="285728"/>
            <a:ext cx="685804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rgbClr val="0F5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Задача № 2:</a:t>
            </a:r>
          </a:p>
        </p:txBody>
      </p:sp>
      <p:sp>
        <p:nvSpPr>
          <p:cNvPr id="318" name="Shape 318"/>
          <p:cNvSpPr/>
          <p:nvPr/>
        </p:nvSpPr>
        <p:spPr>
          <a:xfrm rot="356516">
            <a:off x="3519478" y="2014526"/>
            <a:ext cx="4703763" cy="2819400"/>
          </a:xfrm>
          <a:prstGeom prst="triangle">
            <a:avLst>
              <a:gd fmla="val 79139" name="adj"/>
            </a:avLst>
          </a:prstGeom>
          <a:solidFill>
            <a:srgbClr val="16515F">
              <a:alpha val="0"/>
            </a:srgbClr>
          </a:solidFill>
          <a:ln cap="flat" cmpd="sng" w="38100">
            <a:solidFill>
              <a:srgbClr val="7030A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19" name="Shape 319"/>
          <p:cNvCxnSpPr/>
          <p:nvPr/>
        </p:nvCxnSpPr>
        <p:spPr>
          <a:xfrm rot="10800000">
            <a:off x="5424478" y="3386126"/>
            <a:ext cx="2286000" cy="228600"/>
          </a:xfrm>
          <a:prstGeom prst="straightConnector1">
            <a:avLst/>
          </a:prstGeom>
          <a:noFill/>
          <a:ln cap="flat" cmpd="sng" w="4127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0" name="Shape 320"/>
          <p:cNvCxnSpPr/>
          <p:nvPr/>
        </p:nvCxnSpPr>
        <p:spPr>
          <a:xfrm>
            <a:off x="4586278" y="3690926"/>
            <a:ext cx="15240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1" name="Shape 321"/>
          <p:cNvCxnSpPr/>
          <p:nvPr/>
        </p:nvCxnSpPr>
        <p:spPr>
          <a:xfrm>
            <a:off x="6186478" y="2776526"/>
            <a:ext cx="15240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2" name="Shape 322"/>
          <p:cNvSpPr txBox="1"/>
          <p:nvPr/>
        </p:nvSpPr>
        <p:spPr>
          <a:xfrm>
            <a:off x="7558078" y="2471726"/>
            <a:ext cx="838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3,5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3214678" y="4529126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7024678" y="1785926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8015278" y="4910126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7710478" y="3233726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4967278" y="2928926"/>
            <a:ext cx="5334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6415078" y="3005126"/>
            <a:ext cx="838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329" name="Shape 329"/>
          <p:cNvSpPr txBox="1"/>
          <p:nvPr/>
        </p:nvSpPr>
        <p:spPr>
          <a:xfrm>
            <a:off x="6186478" y="2166926"/>
            <a:ext cx="8382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330" name="Shape 330"/>
          <p:cNvSpPr/>
          <p:nvPr/>
        </p:nvSpPr>
        <p:spPr>
          <a:xfrm>
            <a:off x="408677" y="1588044"/>
            <a:ext cx="4572000" cy="160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b="0" i="0" lang="ru-RU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Дано: </a:t>
            </a:r>
            <a:r>
              <a:rPr b="1" i="1" lang="ru-RU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 || AC.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b="0" i="0" lang="ru-RU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Найти: Р    .  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Shape 331"/>
          <p:cNvSpPr txBox="1"/>
          <p:nvPr/>
        </p:nvSpPr>
        <p:spPr>
          <a:xfrm>
            <a:off x="2414578" y="2776526"/>
            <a:ext cx="10668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i="0" lang="ru-RU" sz="1800" u="none" cap="none" strike="noStrike">
                <a:solidFill>
                  <a:srgbClr val="002060"/>
                </a:solidFill>
                <a:latin typeface="Corsiva"/>
                <a:ea typeface="Corsiva"/>
                <a:cs typeface="Corsiva"/>
                <a:sym typeface="Corsiva"/>
              </a:rPr>
              <a:t>ABC</a:t>
            </a: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Открытая">
  <a:themeElements>
    <a:clrScheme name="Открытая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