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84" r:id="rId9"/>
    <p:sldId id="278" r:id="rId10"/>
    <p:sldId id="279" r:id="rId11"/>
    <p:sldId id="280" r:id="rId12"/>
    <p:sldId id="292" r:id="rId13"/>
    <p:sldId id="264" r:id="rId14"/>
    <p:sldId id="297" r:id="rId15"/>
    <p:sldId id="295" r:id="rId16"/>
    <p:sldId id="294" r:id="rId17"/>
    <p:sldId id="281" r:id="rId18"/>
    <p:sldId id="282" r:id="rId19"/>
    <p:sldId id="289" r:id="rId20"/>
    <p:sldId id="288" r:id="rId21"/>
    <p:sldId id="283" r:id="rId22"/>
    <p:sldId id="285" r:id="rId23"/>
    <p:sldId id="286" r:id="rId24"/>
    <p:sldId id="291" r:id="rId25"/>
    <p:sldId id="290" r:id="rId26"/>
    <p:sldId id="28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38BA"/>
    <a:srgbClr val="990099"/>
    <a:srgbClr val="A52CC6"/>
    <a:srgbClr val="CC00CC"/>
    <a:srgbClr val="00CC00"/>
    <a:srgbClr val="33CC33"/>
    <a:srgbClr val="ACFB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9" autoAdjust="0"/>
    <p:restoredTop sz="94660"/>
  </p:normalViewPr>
  <p:slideViewPr>
    <p:cSldViewPr>
      <p:cViewPr varScale="1">
        <p:scale>
          <a:sx n="62" d="100"/>
          <a:sy n="62" d="100"/>
        </p:scale>
        <p:origin x="-9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6DB5-BC62-4E50-A409-7E6C57F7E418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277D-59E8-442D-BD4A-4439194D9A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6DB5-BC62-4E50-A409-7E6C57F7E418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277D-59E8-442D-BD4A-4439194D9A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6DB5-BC62-4E50-A409-7E6C57F7E418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277D-59E8-442D-BD4A-4439194D9A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6DB5-BC62-4E50-A409-7E6C57F7E418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277D-59E8-442D-BD4A-4439194D9A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6DB5-BC62-4E50-A409-7E6C57F7E418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277D-59E8-442D-BD4A-4439194D9A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6DB5-BC62-4E50-A409-7E6C57F7E418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277D-59E8-442D-BD4A-4439194D9A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6DB5-BC62-4E50-A409-7E6C57F7E418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277D-59E8-442D-BD4A-4439194D9A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6DB5-BC62-4E50-A409-7E6C57F7E418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277D-59E8-442D-BD4A-4439194D9A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6DB5-BC62-4E50-A409-7E6C57F7E418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277D-59E8-442D-BD4A-4439194D9A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6DB5-BC62-4E50-A409-7E6C57F7E418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277D-59E8-442D-BD4A-4439194D9A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6DB5-BC62-4E50-A409-7E6C57F7E418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277D-59E8-442D-BD4A-4439194D9A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66DB5-BC62-4E50-A409-7E6C57F7E418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7277D-59E8-442D-BD4A-4439194D9A8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microsoft.com/office/2007/relationships/hdphoto" Target="../media/hdphoto7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7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38BA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Evgenia\Desktop\Новая папка\fashion_ave_opener_previews[1].jpg"/>
          <p:cNvPicPr>
            <a:picLocks noChangeAspect="1" noChangeArrowheads="1"/>
          </p:cNvPicPr>
          <p:nvPr/>
        </p:nvPicPr>
        <p:blipFill>
          <a:blip r:embed="rId2" cstate="print">
            <a:lum bright="-8000"/>
          </a:blip>
          <a:srcRect t="33334" r="50534" b="33472"/>
          <a:stretch>
            <a:fillRect/>
          </a:stretch>
        </p:blipFill>
        <p:spPr bwMode="auto">
          <a:xfrm>
            <a:off x="395536" y="607062"/>
            <a:ext cx="8437291" cy="6250938"/>
          </a:xfrm>
          <a:prstGeom prst="ellipse">
            <a:avLst/>
          </a:prstGeom>
          <a:noFill/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Школьный театр моды </a:t>
            </a:r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«Стильные штучки»</a:t>
            </a:r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70120" y="5949280"/>
            <a:ext cx="3995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технологии Зажора Е.С. </a:t>
            </a:r>
          </a:p>
          <a:p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г. Иркутска СОШ № 42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Evgenia\Desktop\Новая папка\0b0c66aa05f5df380d7fcf3945aacdf2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85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43808" y="188640"/>
            <a:ext cx="35766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Карнавал эпох</a:t>
            </a:r>
            <a:endParaRPr lang="ru-RU" sz="4400" dirty="0"/>
          </a:p>
        </p:txBody>
      </p:sp>
      <p:pic>
        <p:nvPicPr>
          <p:cNvPr id="6" name="Picture 2" descr="C:\Documents and Settings\user\Мои документы\2008-03 (мар)\S8300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6416" y="899109"/>
            <a:ext cx="3059832" cy="401602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2" descr="C:\Documents and Settings\user\Мои документы\2008-03 (мар)\S8300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795284" y="1268760"/>
            <a:ext cx="3625144" cy="483396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3" descr="C:\Documents and Settings\user\Мои документы\2008-03 (мар)\S8300051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6156176" y="899109"/>
            <a:ext cx="2848988" cy="379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467544" y="4869160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Древний Египет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635896" y="610272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Средние века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83760" y="47251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Возрождение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858" cy="6858000"/>
          </a:xfrm>
          <a:prstGeom prst="rect">
            <a:avLst/>
          </a:prstGeom>
          <a:noFill/>
        </p:spPr>
      </p:pic>
      <p:pic>
        <p:nvPicPr>
          <p:cNvPr id="4" name="Picture 2" descr="C:\Documents and Settings\user\Мои документы\2008-03 (мар)\S830006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b="7254"/>
          <a:stretch>
            <a:fillRect/>
          </a:stretch>
        </p:blipFill>
        <p:spPr bwMode="auto">
          <a:xfrm>
            <a:off x="827584" y="1052736"/>
            <a:ext cx="36004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Picture 2" descr="C:\Documents and Settings\user\Мои документы\2008-03 (мар)\S8300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124744"/>
            <a:ext cx="3477956" cy="463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2339752" y="558924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19 век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84168" y="56612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Костюм будущего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43808" y="260648"/>
            <a:ext cx="35766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Карнавал эпох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858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Мои документы\2008-03 (мар)\S83000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502253" cy="562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546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858" cy="6858000"/>
          </a:xfrm>
          <a:prstGeom prst="rect">
            <a:avLst/>
          </a:prstGeom>
          <a:noFill/>
        </p:spPr>
      </p:pic>
      <p:pic>
        <p:nvPicPr>
          <p:cNvPr id="8" name="Picture 4" descr="C:\Documents and Settings\user\Мои документы\2008-03 (мар)\S8300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5797"/>
          <a:stretch>
            <a:fillRect/>
          </a:stretch>
        </p:blipFill>
        <p:spPr bwMode="auto">
          <a:xfrm>
            <a:off x="827584" y="1556792"/>
            <a:ext cx="7503248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95536" y="0"/>
            <a:ext cx="8748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Для изготовления коллекции использовались нетрадиционные материалы: полиэтилен, магнитофонная лента, хозяйственные пакеты, упаковочный материал, одноразовые скатерти, сетка для упаковки цветов, пенопласт и другие материалы.</a:t>
            </a:r>
            <a:endParaRPr lang="ru-RU" sz="2400" b="1" i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85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5024"/>
            <a:ext cx="8229600" cy="799728"/>
          </a:xfrm>
        </p:spPr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Работа над созданием костюмов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7453" y="1052736"/>
            <a:ext cx="42414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ru-RU" altLang="ru-RU" sz="2400" b="1" dirty="0">
                <a:latin typeface="Book Antiqua" pitchFamily="18" charset="0"/>
              </a:rPr>
              <a:t>Изучение особенностей разных эпох с помощью литературных источников</a:t>
            </a:r>
          </a:p>
        </p:txBody>
      </p:sp>
      <p:pic>
        <p:nvPicPr>
          <p:cNvPr id="6" name="Picture 3" descr="C:\Documents and Settings\user\Мои документы\2008-03 (мар)\S830003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797421"/>
            <a:ext cx="4657725" cy="3495675"/>
          </a:xfrm>
        </p:spPr>
      </p:pic>
      <p:pic>
        <p:nvPicPr>
          <p:cNvPr id="3074" name="Picture 2" descr="C:\Users\Зажора Евгения\Pictures\Рисунок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80376"/>
            <a:ext cx="5123656" cy="357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8823" y="5437623"/>
            <a:ext cx="4461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400" b="1" dirty="0">
                <a:latin typeface="Book Antiqua" panose="02040602050305030304" pitchFamily="18" charset="0"/>
              </a:rPr>
              <a:t>Создание эскизов костюмов</a:t>
            </a:r>
            <a:endParaRPr lang="ru-RU" sz="2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21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85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568"/>
            <a:ext cx="8229600" cy="90715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  <a:latin typeface="Cambria" pitchFamily="18" charset="0"/>
              </a:rPr>
              <a:t> 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Изготовление костюмов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0243" name="Picture 2" descr="C:\Documents and Settings\user\Мои документы\2008-03 (мар)\S830001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908719"/>
            <a:ext cx="4680520" cy="3510833"/>
          </a:xfrm>
          <a:noFill/>
        </p:spPr>
      </p:pic>
      <p:pic>
        <p:nvPicPr>
          <p:cNvPr id="10244" name="Picture 4" descr="C:\Documents and Settings\user\Мои документы\2008-03 (мар)\S83000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2800" y="-8229600"/>
            <a:ext cx="43195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 descr="C:\Documents and Settings\user\Мои документы\2008-03 (мар)\S8300044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882" y="3071813"/>
            <a:ext cx="4700143" cy="352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29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858" cy="6858000"/>
          </a:xfrm>
          <a:prstGeom prst="rect">
            <a:avLst/>
          </a:prstGeom>
          <a:noFill/>
        </p:spPr>
      </p:pic>
      <p:pic>
        <p:nvPicPr>
          <p:cNvPr id="11267" name="Picture 3" descr="C:\Documents and Settings\user\Мои документы\2008-03 (мар)\S830004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824" y="174456"/>
            <a:ext cx="4319587" cy="3240088"/>
          </a:xfrm>
          <a:noFill/>
        </p:spPr>
      </p:pic>
      <p:pic>
        <p:nvPicPr>
          <p:cNvPr id="11268" name="Picture 2" descr="C:\Documents and Settings\user\Мои документы\2008-03 (мар)\S8300037.JPG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8" y="3212976"/>
            <a:ext cx="43195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" descr="C:\Documents and Settings\user\Мои документы\2008-03 (мар)\S83000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549" y="3429000"/>
            <a:ext cx="4319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35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858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Лоскутная мелодия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6146" name="Picture 2" descr="C:\Users\Evgenia\Desktop\Новая папка\фото лоскутная мелодия\DSC018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23595" y="939492"/>
            <a:ext cx="7488831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858" y="-15984"/>
            <a:ext cx="9178858" cy="6858000"/>
          </a:xfrm>
          <a:prstGeom prst="rect">
            <a:avLst/>
          </a:prstGeom>
          <a:noFill/>
        </p:spPr>
      </p:pic>
      <p:pic>
        <p:nvPicPr>
          <p:cNvPr id="7170" name="Picture 2" descr="C:\Users\Evgenia\Desktop\Новая папка\фото лоскутная мелодия\S83013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776864" cy="583264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305780" y="23664"/>
            <a:ext cx="8676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Как будто брызги радуг попали  на эти наряды!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858" y="-15984"/>
            <a:ext cx="9178858" cy="6858000"/>
          </a:xfrm>
          <a:prstGeom prst="rect">
            <a:avLst/>
          </a:prstGeom>
          <a:noFill/>
        </p:spPr>
      </p:pic>
      <p:pic>
        <p:nvPicPr>
          <p:cNvPr id="2" name="Picture 4" descr="C:\Users\Evgenia\Desktop\Новая папка\фото лоскутная мелодия\S8301370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7042" r="30458" b="15874"/>
          <a:stretch>
            <a:fillRect/>
          </a:stretch>
        </p:blipFill>
        <p:spPr bwMode="auto">
          <a:xfrm>
            <a:off x="824357" y="292375"/>
            <a:ext cx="7507596" cy="624128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69638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858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60648"/>
            <a:ext cx="9144000" cy="302555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36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Модой </a:t>
            </a:r>
            <a:r>
              <a:rPr lang="ru-RU" sz="36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сейчас интересуются все: и дети, и взрослые. А если еще ее показать театральными средствами, то и получится Театр моды</a:t>
            </a:r>
            <a:r>
              <a:rPr lang="ru-RU" sz="36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.</a:t>
            </a:r>
          </a:p>
          <a:p>
            <a:pPr>
              <a:buNone/>
            </a:pPr>
            <a:r>
              <a:rPr lang="ru-RU" sz="36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  В </a:t>
            </a:r>
            <a:r>
              <a:rPr lang="ru-RU" sz="36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нашей </a:t>
            </a:r>
            <a:r>
              <a:rPr lang="ru-RU" sz="36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школе </a:t>
            </a:r>
            <a:r>
              <a:rPr lang="ru-RU" sz="36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театр моды </a:t>
            </a:r>
            <a:r>
              <a:rPr lang="ru-RU" sz="36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был создан 2007 </a:t>
            </a:r>
            <a:r>
              <a:rPr lang="ru-RU" sz="36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году.</a:t>
            </a:r>
          </a:p>
          <a:p>
            <a:endParaRPr lang="ru-RU" dirty="0"/>
          </a:p>
        </p:txBody>
      </p:sp>
      <p:pic>
        <p:nvPicPr>
          <p:cNvPr id="1030" name="Picture 6" descr="C:\Users\Evgenia\Desktop\Новая папка\серебрянная нить\IMGP0529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51519" y="2420887"/>
            <a:ext cx="5916150" cy="4437113"/>
          </a:xfrm>
          <a:prstGeom prst="ellipse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858" y="0"/>
            <a:ext cx="917885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87624" y="116632"/>
            <a:ext cx="6907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Какой простор фантазии!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4" name="Picture 3" descr="C:\Users\Evgenia\Desktop\Новая папка\фото лоскутная мелодия\S8301375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364" t="14340" r="1668" b="16008"/>
          <a:stretch>
            <a:fillRect/>
          </a:stretch>
        </p:blipFill>
        <p:spPr bwMode="auto">
          <a:xfrm>
            <a:off x="329208" y="1124743"/>
            <a:ext cx="8419256" cy="530101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27301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858" cy="6858000"/>
          </a:xfrm>
          <a:prstGeom prst="rect">
            <a:avLst/>
          </a:prstGeom>
          <a:noFill/>
        </p:spPr>
      </p:pic>
      <p:pic>
        <p:nvPicPr>
          <p:cNvPr id="3" name="Picture 5" descr="C:\Users\Evgenia\Desktop\Новая папка\фото лоскутная мелодия\S8301371.JPG"/>
          <p:cNvPicPr>
            <a:picLocks noChangeAspect="1" noChangeArrowheads="1"/>
          </p:cNvPicPr>
          <p:nvPr/>
        </p:nvPicPr>
        <p:blipFill rotWithShape="1">
          <a:blip r:embed="rId3" cstate="print">
            <a:lum contrast="10000"/>
          </a:blip>
          <a:srcRect l="10909" t="7273" r="9091" b="14929"/>
          <a:stretch/>
        </p:blipFill>
        <p:spPr bwMode="auto">
          <a:xfrm>
            <a:off x="963208" y="1124744"/>
            <a:ext cx="7252442" cy="528959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511962" y="188640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Настроение - лучше не бывает!</a:t>
            </a:r>
            <a:endParaRPr lang="ru-RU" sz="4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858" cy="6858000"/>
          </a:xfrm>
          <a:prstGeom prst="rect">
            <a:avLst/>
          </a:prstGeom>
          <a:noFill/>
        </p:spPr>
      </p:pic>
      <p:grpSp>
        <p:nvGrpSpPr>
          <p:cNvPr id="4" name="Группа 3"/>
          <p:cNvGrpSpPr/>
          <p:nvPr/>
        </p:nvGrpSpPr>
        <p:grpSpPr>
          <a:xfrm>
            <a:off x="150164" y="2950"/>
            <a:ext cx="9045236" cy="6855050"/>
            <a:chOff x="265470" y="-4823"/>
            <a:chExt cx="9045236" cy="685505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907704" y="-4823"/>
              <a:ext cx="546656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Иркутские принцессы</a:t>
              </a:r>
              <a:endParaRPr lang="ru-RU" sz="4400" dirty="0"/>
            </a:p>
          </p:txBody>
        </p:sp>
        <p:pic>
          <p:nvPicPr>
            <p:cNvPr id="1026" name="Picture 2" descr="C:\Users\Evgenia\Documents\мой класс\6 класс\дефиле\S8303974.JPG"/>
            <p:cNvPicPr>
              <a:picLocks noChangeAspect="1" noChangeArrowheads="1"/>
            </p:cNvPicPr>
            <p:nvPr/>
          </p:nvPicPr>
          <p:blipFill>
            <a:blip r:embed="rId3" cstate="print"/>
            <a:srcRect l="8000" t="3556" r="4000" b="4000"/>
            <a:stretch>
              <a:fillRect/>
            </a:stretch>
          </p:blipFill>
          <p:spPr bwMode="auto">
            <a:xfrm>
              <a:off x="3074440" y="2053075"/>
              <a:ext cx="6088693" cy="479715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027" name="Picture 3" descr="C:\Users\Evgenia\Documents\мой класс\6 класс\дефиле\S8303981.JP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8703" t="8421" r="19101" b="9474"/>
            <a:stretch/>
          </p:blipFill>
          <p:spPr bwMode="auto">
            <a:xfrm>
              <a:off x="265470" y="908720"/>
              <a:ext cx="3893575" cy="3320975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4577271" y="612915"/>
              <a:ext cx="473343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/>
                <a:t>Завтрашняя девочка – принцесса,</a:t>
              </a:r>
            </a:p>
            <a:p>
              <a:r>
                <a:rPr lang="ru-RU" sz="2800" b="1" dirty="0" smtClean="0"/>
                <a:t>Не дождется праздника никак.</a:t>
              </a:r>
              <a:endParaRPr lang="ru-RU" sz="28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858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764704"/>
          </a:xfrm>
        </p:spPr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Иркутские принцессы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2050" name="Picture 2" descr="C:\Users\Evgenia\Documents\мой класс\6 класс\дефиле\S8303970.JPG"/>
          <p:cNvPicPr>
            <a:picLocks noChangeAspect="1" noChangeArrowheads="1"/>
          </p:cNvPicPr>
          <p:nvPr/>
        </p:nvPicPr>
        <p:blipFill>
          <a:blip r:embed="rId3" cstate="print"/>
          <a:srcRect l="3774"/>
          <a:stretch>
            <a:fillRect/>
          </a:stretch>
        </p:blipFill>
        <p:spPr bwMode="auto">
          <a:xfrm rot="5400000">
            <a:off x="-412987" y="1969779"/>
            <a:ext cx="3744416" cy="291844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1" name="Picture 3" descr="C:\Users\Evgenia\Documents\мой класс\6 класс\дефиле\S8303976.JPG"/>
          <p:cNvPicPr>
            <a:picLocks noChangeAspect="1" noChangeArrowheads="1"/>
          </p:cNvPicPr>
          <p:nvPr/>
        </p:nvPicPr>
        <p:blipFill>
          <a:blip r:embed="rId4" cstate="print"/>
          <a:srcRect l="4732" t="10503" b="9227"/>
          <a:stretch>
            <a:fillRect/>
          </a:stretch>
        </p:blipFill>
        <p:spPr bwMode="auto">
          <a:xfrm rot="5400000">
            <a:off x="1871706" y="3609014"/>
            <a:ext cx="3717032" cy="234889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2" name="Picture 4" descr="C:\Users\Evgenia\Documents\мой класс\6 класс\дефиле\S8303978.JPG"/>
          <p:cNvPicPr>
            <a:picLocks noChangeAspect="1" noChangeArrowheads="1"/>
          </p:cNvPicPr>
          <p:nvPr/>
        </p:nvPicPr>
        <p:blipFill>
          <a:blip r:embed="rId5" cstate="print"/>
          <a:srcRect l="10326" t="6522" b="9420"/>
          <a:stretch>
            <a:fillRect/>
          </a:stretch>
        </p:blipFill>
        <p:spPr bwMode="auto">
          <a:xfrm rot="5400000">
            <a:off x="3793258" y="2191518"/>
            <a:ext cx="3789731" cy="266429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3" name="Picture 5" descr="C:\Users\Evgenia\Documents\мой класс\6 класс\дефиле\S8303979.JPG"/>
          <p:cNvPicPr>
            <a:picLocks noChangeAspect="1" noChangeArrowheads="1"/>
          </p:cNvPicPr>
          <p:nvPr/>
        </p:nvPicPr>
        <p:blipFill>
          <a:blip r:embed="rId6" cstate="print"/>
          <a:srcRect l="7151" t="10536" r="1976" b="7809"/>
          <a:stretch>
            <a:fillRect/>
          </a:stretch>
        </p:blipFill>
        <p:spPr bwMode="auto">
          <a:xfrm rot="16200000">
            <a:off x="5969894" y="3471269"/>
            <a:ext cx="3792439" cy="255577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34858" y="60268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Что-то обязательно случиться, Если это долго, долго </a:t>
            </a:r>
            <a:r>
              <a:rPr lang="ru-RU" sz="2800" b="1" dirty="0" smtClean="0"/>
              <a:t>ждать! Нелегко </a:t>
            </a:r>
            <a:r>
              <a:rPr lang="ru-RU" sz="2800" b="1" dirty="0" smtClean="0"/>
              <a:t>принцессою родиться</a:t>
            </a:r>
            <a:r>
              <a:rPr lang="ru-RU" sz="2800" b="1" dirty="0" smtClean="0"/>
              <a:t>…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858" cy="6858000"/>
          </a:xfrm>
          <a:prstGeom prst="rect">
            <a:avLst/>
          </a:prstGeom>
          <a:noFill/>
        </p:spPr>
      </p:pic>
      <p:pic>
        <p:nvPicPr>
          <p:cNvPr id="4" name="Picture 2" descr="C:\Users\Evgenia\Desktop\дефиле\S8303955.JPG"/>
          <p:cNvPicPr>
            <a:picLocks noChangeAspect="1" noChangeArrowheads="1"/>
          </p:cNvPicPr>
          <p:nvPr/>
        </p:nvPicPr>
        <p:blipFill>
          <a:blip r:embed="rId3" cstate="print"/>
          <a:srcRect l="6113" b="8011"/>
          <a:stretch>
            <a:fillRect/>
          </a:stretch>
        </p:blipFill>
        <p:spPr bwMode="auto">
          <a:xfrm>
            <a:off x="639009" y="822767"/>
            <a:ext cx="7900840" cy="5805818"/>
          </a:xfrm>
          <a:prstGeom prst="roundRect">
            <a:avLst/>
          </a:prstGeom>
          <a:noFill/>
          <a:ln w="63500">
            <a:solidFill>
              <a:srgbClr val="C0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18607" y="19943"/>
            <a:ext cx="85587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Но зато принцессой можно стать!</a:t>
            </a:r>
          </a:p>
        </p:txBody>
      </p:sp>
    </p:spTree>
    <p:extLst>
      <p:ext uri="{BB962C8B-B14F-4D97-AF65-F5344CB8AC3E}">
        <p14:creationId xmlns:p14="http://schemas.microsoft.com/office/powerpoint/2010/main" val="2009747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858" cy="6858000"/>
          </a:xfrm>
          <a:prstGeom prst="rect">
            <a:avLst/>
          </a:prstGeom>
          <a:noFill/>
        </p:spPr>
      </p:pic>
      <p:pic>
        <p:nvPicPr>
          <p:cNvPr id="1026" name="Picture 2" descr="E:\мой_класс\6 класс\дефиле\S83039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9"/>
          <a:stretch/>
        </p:blipFill>
        <p:spPr bwMode="auto">
          <a:xfrm>
            <a:off x="435685" y="956946"/>
            <a:ext cx="8307488" cy="4944108"/>
          </a:xfrm>
          <a:prstGeom prst="round2DiagRect">
            <a:avLst/>
          </a:prstGeom>
          <a:noFill/>
          <a:ln w="66675" cmpd="sng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99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858" cy="68580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611560" y="116601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latin typeface="Arial Narrow" pitchFamily="34" charset="0"/>
              </a:rPr>
              <a:t>   Понимая язык моды, мы можем создавать собственный неповторимый образ, способный очаровать окружающих, и возможно, заставить себя сделаться лучше.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Arial Narrow" pitchFamily="34" charset="0"/>
              </a:rPr>
              <a:t>   Ведь нельзя же совершить низость, когда ты прекрасен!</a:t>
            </a:r>
            <a:endParaRPr lang="ru-RU" sz="3600" b="1" dirty="0">
              <a:solidFill>
                <a:srgbClr val="FFFF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858" y="0"/>
            <a:ext cx="9178858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88640"/>
            <a:ext cx="8820472" cy="230353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Участие в Театре Моды позволяет уделить должное внимание развитию художественно-эстетического вкуса, умению красиво одеваться, создавать свой стиль, свой имидж, свою систему ценностей и т.д.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Picture 8" descr="C:\Documents and Settings\user\Мои документы\2008-03 (мар)\S830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93" y="2852936"/>
            <a:ext cx="412845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52" name="Picture 4" descr="C:\Users\Evgenia\Desktop\Новая папка\серебрянная нить\IMGP05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1" y="3429000"/>
            <a:ext cx="4008445" cy="300633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858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971600" y="764704"/>
            <a:ext cx="7786687" cy="56166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>
                <a:latin typeface="Arial Narrow" pitchFamily="34" charset="0"/>
              </a:rPr>
              <a:t>   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63888" y="260648"/>
            <a:ext cx="55801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В сфере моды работают люди разных профессий: художники-модельеры, конструкторы, закройщики, портные, стилисты, визажисты, </a:t>
            </a:r>
            <a:endParaRPr lang="ru-RU" sz="3200" b="1" i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C:\Documents and Settings\user\Мои документы\2008-03 (мар)\S8300037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964178" y="4365104"/>
            <a:ext cx="3000310" cy="225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5" name="Picture 2" descr="C:\Users\Evgenia\Documents\мой класс\6 класс\настоящие принцессы\S83037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4664"/>
            <a:ext cx="3168352" cy="2376264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79512" y="2780928"/>
            <a:ext cx="89644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манекенщицы. Девочки приходят в театр для того, чтобы получить знания, умения и навыки всех этих специальностей. Здесь они знакомятся с основами композиции костюма, </a:t>
            </a:r>
          </a:p>
          <a:p>
            <a:r>
              <a:rPr lang="ru-RU" sz="32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постигают азы портновского</a:t>
            </a:r>
          </a:p>
          <a:p>
            <a:r>
              <a:rPr lang="ru-RU" sz="32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мастерства и дефиле.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Театр</a:t>
            </a:r>
            <a:r>
              <a:rPr lang="en-US" dirty="0"/>
              <a:t> </a:t>
            </a:r>
            <a:r>
              <a:rPr lang="en-US" dirty="0" err="1"/>
              <a:t>моды</a:t>
            </a:r>
            <a:r>
              <a:rPr lang="en-US" dirty="0"/>
              <a:t> -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коллективный</a:t>
            </a:r>
            <a:r>
              <a:rPr lang="en-US" dirty="0"/>
              <a:t> и </a:t>
            </a:r>
            <a:r>
              <a:rPr lang="en-US" dirty="0" err="1"/>
              <a:t>кропотливый</a:t>
            </a:r>
            <a:r>
              <a:rPr lang="en-US" dirty="0"/>
              <a:t> </a:t>
            </a:r>
            <a:r>
              <a:rPr lang="en-US" dirty="0" err="1"/>
              <a:t>труд</a:t>
            </a:r>
            <a:r>
              <a:rPr lang="en-US" dirty="0"/>
              <a:t> </a:t>
            </a:r>
            <a:r>
              <a:rPr lang="en-US" dirty="0" err="1"/>
              <a:t>педагога</a:t>
            </a:r>
            <a:r>
              <a:rPr lang="en-US" dirty="0"/>
              <a:t> и </a:t>
            </a:r>
            <a:r>
              <a:rPr lang="en-US" dirty="0" err="1"/>
              <a:t>детей</a:t>
            </a:r>
            <a:r>
              <a:rPr lang="en-US" dirty="0"/>
              <a:t>: </a:t>
            </a:r>
            <a:r>
              <a:rPr lang="en-US" dirty="0" err="1"/>
              <a:t>от</a:t>
            </a:r>
            <a:r>
              <a:rPr lang="en-US" dirty="0"/>
              <a:t> </a:t>
            </a:r>
            <a:r>
              <a:rPr lang="en-US" dirty="0" err="1"/>
              <a:t>эскиза</a:t>
            </a:r>
            <a:r>
              <a:rPr lang="en-US" dirty="0"/>
              <a:t> </a:t>
            </a:r>
            <a:r>
              <a:rPr lang="en-US" dirty="0" err="1"/>
              <a:t>до</a:t>
            </a:r>
            <a:r>
              <a:rPr lang="en-US" dirty="0"/>
              <a:t> </a:t>
            </a:r>
            <a:r>
              <a:rPr lang="en-US" dirty="0" err="1"/>
              <a:t>последнего</a:t>
            </a:r>
            <a:r>
              <a:rPr lang="en-US" dirty="0"/>
              <a:t> </a:t>
            </a:r>
            <a:r>
              <a:rPr lang="en-US" dirty="0" err="1"/>
              <a:t>шва</a:t>
            </a:r>
            <a:r>
              <a:rPr lang="en-US" dirty="0"/>
              <a:t> в </a:t>
            </a:r>
            <a:r>
              <a:rPr lang="en-US" dirty="0" err="1"/>
              <a:t>модели</a:t>
            </a:r>
            <a:r>
              <a:rPr lang="en-US" dirty="0"/>
              <a:t> и </a:t>
            </a:r>
            <a:r>
              <a:rPr lang="en-US" dirty="0" err="1"/>
              <a:t>демонстрации</a:t>
            </a:r>
            <a:r>
              <a:rPr lang="en-US" dirty="0"/>
              <a:t> </a:t>
            </a:r>
            <a:r>
              <a:rPr lang="en-US" dirty="0" err="1"/>
              <a:t>ее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сцене</a:t>
            </a:r>
            <a:r>
              <a:rPr lang="en-US" dirty="0"/>
              <a:t>.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ru-RU" dirty="0"/>
              <a:t>5</a:t>
            </a:r>
            <a:r>
              <a:rPr lang="en-US" dirty="0" smtClean="0"/>
              <a:t> </a:t>
            </a:r>
            <a:r>
              <a:rPr lang="en-US" dirty="0" err="1"/>
              <a:t>лет</a:t>
            </a:r>
            <a:r>
              <a:rPr lang="en-US" dirty="0"/>
              <a:t> </a:t>
            </a:r>
            <a:r>
              <a:rPr lang="en-US" dirty="0" err="1"/>
              <a:t>существования</a:t>
            </a:r>
            <a:r>
              <a:rPr lang="en-US" dirty="0"/>
              <a:t> </a:t>
            </a:r>
            <a:r>
              <a:rPr lang="en-US" dirty="0" err="1"/>
              <a:t>театра</a:t>
            </a:r>
            <a:r>
              <a:rPr lang="en-US" dirty="0"/>
              <a:t> </a:t>
            </a:r>
            <a:r>
              <a:rPr lang="en-US" dirty="0" err="1"/>
              <a:t>были</a:t>
            </a:r>
            <a:r>
              <a:rPr lang="en-US" dirty="0"/>
              <a:t> </a:t>
            </a:r>
            <a:r>
              <a:rPr lang="en-US" dirty="0" err="1"/>
              <a:t>созданы</a:t>
            </a:r>
            <a:r>
              <a:rPr lang="en-US" dirty="0"/>
              <a:t> </a:t>
            </a:r>
            <a:r>
              <a:rPr lang="en-US" dirty="0" err="1"/>
              <a:t>интересные</a:t>
            </a:r>
            <a:r>
              <a:rPr lang="en-US" dirty="0"/>
              <a:t> </a:t>
            </a:r>
            <a:r>
              <a:rPr lang="en-US" dirty="0" err="1"/>
              <a:t>тематические</a:t>
            </a:r>
            <a:r>
              <a:rPr lang="en-US" dirty="0"/>
              <a:t> </a:t>
            </a:r>
            <a:r>
              <a:rPr lang="en-US" dirty="0" err="1"/>
              <a:t>коллекции</a:t>
            </a:r>
            <a:r>
              <a:rPr lang="en-US" dirty="0"/>
              <a:t> с </a:t>
            </a:r>
            <a:r>
              <a:rPr lang="en-US" dirty="0" err="1"/>
              <a:t>использованием</a:t>
            </a:r>
            <a:r>
              <a:rPr lang="en-US" dirty="0"/>
              <a:t> </a:t>
            </a:r>
            <a:r>
              <a:rPr lang="en-US" dirty="0" err="1"/>
              <a:t>новых</a:t>
            </a:r>
            <a:r>
              <a:rPr lang="en-US" dirty="0"/>
              <a:t> </a:t>
            </a:r>
            <a:r>
              <a:rPr lang="en-US" dirty="0" err="1"/>
              <a:t>технологий</a:t>
            </a:r>
            <a:r>
              <a:rPr lang="en-US" dirty="0"/>
              <a:t>, </a:t>
            </a:r>
            <a:r>
              <a:rPr lang="en-US" dirty="0" err="1"/>
              <a:t>интересных</a:t>
            </a:r>
            <a:r>
              <a:rPr lang="en-US" dirty="0"/>
              <a:t> </a:t>
            </a:r>
            <a:r>
              <a:rPr lang="en-US" dirty="0" err="1"/>
              <a:t>решений</a:t>
            </a:r>
            <a:r>
              <a:rPr lang="en-US" dirty="0"/>
              <a:t> и </a:t>
            </a:r>
            <a:r>
              <a:rPr lang="en-US" dirty="0" err="1"/>
              <a:t>массы</a:t>
            </a:r>
            <a:r>
              <a:rPr lang="en-US" dirty="0"/>
              <a:t> </a:t>
            </a:r>
            <a:r>
              <a:rPr lang="en-US" dirty="0" err="1"/>
              <a:t>фантазий</a:t>
            </a:r>
            <a:r>
              <a:rPr lang="en-US" dirty="0"/>
              <a:t>.</a:t>
            </a:r>
          </a:p>
          <a:p>
            <a:endParaRPr lang="ru-RU" dirty="0"/>
          </a:p>
        </p:txBody>
      </p:sp>
      <p:pic>
        <p:nvPicPr>
          <p:cNvPr id="4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85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188640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Занятия в театре моды развивают познания и творчество, а главное - обеспечивают необходимые условия для личностного развития и самосовершенствования, профессионального самоопределения девочек. </a:t>
            </a:r>
            <a:endParaRPr lang="ru-RU" sz="3200" b="1" i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3" descr="C:\Users\Evgenia\Desktop\Новая папка\серебрянная нить\IMGP0515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868144" y="2762926"/>
            <a:ext cx="2856317" cy="214223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Picture 3" descr="C:\Users\Evgenia\Documents\мой класс\6 класс\настоящие принцессы\S8303721.JPG"/>
          <p:cNvPicPr>
            <a:picLocks noChangeAspect="1" noChangeArrowheads="1"/>
          </p:cNvPicPr>
          <p:nvPr/>
        </p:nvPicPr>
        <p:blipFill>
          <a:blip r:embed="rId4" cstate="print"/>
          <a:srcRect t="13336"/>
          <a:stretch>
            <a:fillRect/>
          </a:stretch>
        </p:blipFill>
        <p:spPr bwMode="auto">
          <a:xfrm>
            <a:off x="2423220" y="2708920"/>
            <a:ext cx="2922054" cy="205717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078" name="Picture 6" descr="C:\Users\Evgenia\Desktop\Новая папка\фото лоскутная мелодия\S8301413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179512" y="4437112"/>
            <a:ext cx="2939819" cy="22048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079" name="Picture 7" descr="C:\Users\Evgenia\Desktop\Новая папка\фото лоскутная мелодия\S8301414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4427984" y="4509120"/>
            <a:ext cx="2808312" cy="210623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85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 Narrow" pitchFamily="34" charset="0"/>
              </a:rPr>
              <a:t/>
            </a:r>
            <a:br>
              <a:rPr lang="ru-RU" dirty="0" smtClean="0">
                <a:latin typeface="Arial Narrow" pitchFamily="34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18722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Arial Narrow" pitchFamily="34" charset="0"/>
              </a:rPr>
              <a:t>    </a:t>
            </a:r>
            <a:r>
              <a:rPr lang="ru-RU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Обучающиеся </a:t>
            </a:r>
            <a:r>
              <a:rPr lang="ru-RU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участвуют </a:t>
            </a:r>
            <a:r>
              <a:rPr lang="ru-RU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в конкурсах «Серебряная нить», декоративно-прикладного творчества занимая </a:t>
            </a:r>
            <a:r>
              <a:rPr lang="ru-RU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призовые места.</a:t>
            </a:r>
          </a:p>
          <a:p>
            <a:endParaRPr lang="ru-RU" dirty="0"/>
          </a:p>
        </p:txBody>
      </p:sp>
      <p:pic>
        <p:nvPicPr>
          <p:cNvPr id="5" name="Picture 5" descr="C:\Users\Evgenia\Documents\мой класс\6 класс\дефиле\S8303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664804"/>
            <a:ext cx="3384376" cy="2538281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098" name="Picture 2" descr="C:\Users\Evgenia\Desktop\Новая папка\серебрянная нить\IMGP0519.JPG"/>
          <p:cNvPicPr>
            <a:picLocks noChangeAspect="1" noChangeArrowheads="1"/>
          </p:cNvPicPr>
          <p:nvPr/>
        </p:nvPicPr>
        <p:blipFill>
          <a:blip r:embed="rId4" cstate="print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071" t="23810" r="17857"/>
          <a:stretch>
            <a:fillRect/>
          </a:stretch>
        </p:blipFill>
        <p:spPr bwMode="auto">
          <a:xfrm>
            <a:off x="672317" y="4293096"/>
            <a:ext cx="2747555" cy="2376264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099" name="Picture 3" descr="C:\Users\Evgenia\Desktop\Новая папка\фото лоскутная мелодия\S8301373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 l="3226" t="6194" b="12085"/>
          <a:stretch>
            <a:fillRect/>
          </a:stretch>
        </p:blipFill>
        <p:spPr bwMode="auto">
          <a:xfrm>
            <a:off x="4355976" y="3789040"/>
            <a:ext cx="4547874" cy="2880320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5" descr="C:\Documents and Settings\user\Мои документы\2008-03 (мар)\S83000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1538751"/>
            <a:ext cx="2856340" cy="214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858" cy="6858000"/>
          </a:xfrm>
          <a:prstGeom prst="rect">
            <a:avLst/>
          </a:prstGeom>
          <a:noFill/>
        </p:spPr>
      </p:pic>
      <p:pic>
        <p:nvPicPr>
          <p:cNvPr id="5122" name="Picture 2" descr="C:\Users\Evgenia\Desktop\Новая папка\серебрянная нить\IMGP0523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505" r="10080" b="16809"/>
          <a:stretch>
            <a:fillRect/>
          </a:stretch>
        </p:blipFill>
        <p:spPr bwMode="auto">
          <a:xfrm>
            <a:off x="298114" y="260648"/>
            <a:ext cx="4633926" cy="3425076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57192" y="0"/>
            <a:ext cx="4186808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Коллекция домашней одежды</a:t>
            </a:r>
            <a:endParaRPr lang="ru-RU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5123" name="Picture 3" descr="C:\Users\Evgenia\Desktop\Новая папка\серебрянная нить\IMGP05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985" t="18309" r="8001"/>
          <a:stretch>
            <a:fillRect/>
          </a:stretch>
        </p:blipFill>
        <p:spPr bwMode="auto">
          <a:xfrm>
            <a:off x="3995936" y="2924944"/>
            <a:ext cx="4968552" cy="3757548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5148064" y="1052736"/>
            <a:ext cx="3995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Дома хочется отдохнуть от рабочего дня, деловых контактов, от уличного движения и шума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4365104"/>
            <a:ext cx="3672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Уютная домашняя одежда позволяет нам полностью расслабиться и прекрасно отдохнуть и душой, и телом.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858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71600" y="188640"/>
            <a:ext cx="71801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Коллекция домашней одежды</a:t>
            </a:r>
            <a:endParaRPr lang="ru-RU" sz="4400" dirty="0">
              <a:latin typeface="Arial Narrow" pitchFamily="34" charset="0"/>
            </a:endParaRPr>
          </a:p>
        </p:txBody>
      </p:sp>
      <p:pic>
        <p:nvPicPr>
          <p:cNvPr id="5" name="Picture 4" descr="C:\Users\Evgenia\Desktop\Новая папка\серебрянная нить\IMGP0528.JPG"/>
          <p:cNvPicPr>
            <a:picLocks noChangeAspect="1" noChangeArrowheads="1"/>
          </p:cNvPicPr>
          <p:nvPr/>
        </p:nvPicPr>
        <p:blipFill rotWithShape="1">
          <a:blip r:embed="rId3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541" r="1"/>
          <a:stretch/>
        </p:blipFill>
        <p:spPr bwMode="auto">
          <a:xfrm>
            <a:off x="4211960" y="1155051"/>
            <a:ext cx="4358889" cy="5442302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395536" y="1484784"/>
            <a:ext cx="32403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Красивая одежда «работает» на нас, даже если ее некому оценить и похвалить. Она «подтягивает» нас, в ней мы нравимся себе, а это всегда залог хорошего настроения.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Evgenia\Desktop\Новая папка\0b0c66aa05f5df380d7fcf3945aacdf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85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996952"/>
            <a:ext cx="7772400" cy="3461008"/>
          </a:xfrm>
        </p:spPr>
        <p:txBody>
          <a:bodyPr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Ты историю моды знаешь?</a:t>
            </a:r>
            <a:b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Сколько ей пришлось пережить?</a:t>
            </a:r>
            <a:b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Чтоб сегодня людям служить.</a:t>
            </a:r>
            <a:b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Хочешь вернемся назад на века,</a:t>
            </a:r>
            <a:b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Чтоб посмотреть, что носили тогда!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endParaRPr lang="ru-RU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128" y="332656"/>
            <a:ext cx="7848872" cy="2214563"/>
          </a:xfrm>
        </p:spPr>
        <p:txBody>
          <a:bodyPr>
            <a:noAutofit/>
          </a:bodyPr>
          <a:lstStyle/>
          <a:p>
            <a:pPr algn="just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                            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Мода, как река,</a:t>
            </a:r>
          </a:p>
          <a:p>
            <a:pPr algn="just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Имеет свои истоки,</a:t>
            </a:r>
          </a:p>
          <a:p>
            <a:pPr algn="just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свою глубину,</a:t>
            </a:r>
          </a:p>
          <a:p>
            <a:pPr algn="just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свои берега!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</TotalTime>
  <Words>480</Words>
  <Application>Microsoft Office PowerPoint</Application>
  <PresentationFormat>Экран (4:3)</PresentationFormat>
  <Paragraphs>49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Школьный театр моды «Стильные штучки»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Коллекция домашней одежды</vt:lpstr>
      <vt:lpstr>Презентация PowerPoint</vt:lpstr>
      <vt:lpstr>Ты историю моды знаешь? Сколько ей пришлось пережить? Чтоб сегодня людям служить. Хочешь вернемся назад на века, Чтоб посмотреть, что носили тогда! 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над созданием костюмов</vt:lpstr>
      <vt:lpstr>  Изготовление костюмов</vt:lpstr>
      <vt:lpstr>Презентация PowerPoint</vt:lpstr>
      <vt:lpstr>Лоскутная мелодия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Иркутские принцессы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 моды</dc:title>
  <dc:creator>Evgenia</dc:creator>
  <cp:lastModifiedBy>Зажора Евгения</cp:lastModifiedBy>
  <cp:revision>51</cp:revision>
  <dcterms:created xsi:type="dcterms:W3CDTF">2011-11-29T11:01:56Z</dcterms:created>
  <dcterms:modified xsi:type="dcterms:W3CDTF">2017-12-07T13:27:27Z</dcterms:modified>
</cp:coreProperties>
</file>