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7" r:id="rId2"/>
    <p:sldId id="277" r:id="rId3"/>
    <p:sldId id="27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136" autoAdjust="0"/>
  </p:normalViewPr>
  <p:slideViewPr>
    <p:cSldViewPr>
      <p:cViewPr>
        <p:scale>
          <a:sx n="70" d="100"/>
          <a:sy n="70" d="100"/>
        </p:scale>
        <p:origin x="-1386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A665A-FE5F-4F38-93CA-0ECA64FAD9F5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A8A0D-59E1-4D4A-A5A0-3753FD27E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04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8A0D-59E1-4D4A-A5A0-3753FD27E2D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692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image" Target="../media/image3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548680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технологии в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№40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79" y="3429000"/>
            <a:ext cx="55054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8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7855" y="3583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 на свежем воздухе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972829" cy="3085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524" y="1376486"/>
            <a:ext cx="3275767" cy="3012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G_26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905" y="628856"/>
            <a:ext cx="3553171" cy="266399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06209"/>
            <a:ext cx="422434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0" y="548680"/>
            <a:ext cx="2018012" cy="195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6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3224" y="8068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 спортивные игры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03" y="2888026"/>
            <a:ext cx="4236639" cy="2557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E:\Новая папка (3)\IMG_04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734592"/>
            <a:ext cx="3814088" cy="28605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099" name="Picture 3" descr="E:\Новая папка (3)\IMG_06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34592"/>
            <a:ext cx="3467194" cy="26003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5" descr="IMG_093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" b="20741"/>
          <a:stretch/>
        </p:blipFill>
        <p:spPr bwMode="auto">
          <a:xfrm>
            <a:off x="217968" y="3789040"/>
            <a:ext cx="3921984" cy="273630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283" y="3817370"/>
            <a:ext cx="2852937" cy="285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8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Users\Bayt\Desktop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23" y="3846144"/>
            <a:ext cx="4032448" cy="28901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660524" y="51466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Туристические походы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E:\Новая папка (3)\IMG_0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4684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10" descr="Дизайн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2780928"/>
            <a:ext cx="396044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E:\Новая папка (3)\IMG_00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23" y="442426"/>
            <a:ext cx="3816424" cy="30585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" y="4581129"/>
            <a:ext cx="2253275" cy="21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2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9122" y="116632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Рациональное питание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212976"/>
            <a:ext cx="4355976" cy="262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05875"/>
            <a:ext cx="468052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0442"/>
            <a:ext cx="5219034" cy="3026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962288"/>
            <a:ext cx="3103759" cy="195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2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038" y="191711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спортивные уголки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F:\DCIM\104MSDCF\DSC00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62" y="838042"/>
            <a:ext cx="5506366" cy="295099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47" name="Picture 3" descr="F:\DCIM\104MSDCF\DSC003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56992"/>
            <a:ext cx="4828205" cy="335442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52737"/>
            <a:ext cx="2952328" cy="2045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933056"/>
            <a:ext cx="2880320" cy="240219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8286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3479" y="18864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Корригирующая гимнастика после сна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46266"/>
            <a:ext cx="4032450" cy="285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109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369" y="859379"/>
            <a:ext cx="5328592" cy="37367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4" descr="IMG_109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861049"/>
            <a:ext cx="4104458" cy="278531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" y="2337049"/>
            <a:ext cx="19050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492896"/>
            <a:ext cx="1601656" cy="133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30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262389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 на занятиях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3" y="836712"/>
            <a:ext cx="390001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2" y="3610775"/>
            <a:ext cx="3924280" cy="2871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286" y="1241637"/>
            <a:ext cx="3816424" cy="3077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437112"/>
            <a:ext cx="2095500" cy="218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07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1663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воспитатели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E:\Новая папка (3)\IMG_13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2963"/>
            <a:ext cx="5760640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170" name="Picture 2" descr="E:\Новая папка (3)\IMG_13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90" y="3573016"/>
            <a:ext cx="4254963" cy="307875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96003"/>
            <a:ext cx="2808312" cy="1927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209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73028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клубом дзюдо «Каскад»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F:\DCIM\104MSDCF\DSC003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908721"/>
            <a:ext cx="4320480" cy="263826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Рисунок 6" descr="F:\DCIM\104MSDCF\DSC003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875117"/>
            <a:ext cx="4320480" cy="267186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6" name="Рисунок 5" descr="F:\DCIM\104MSDCF\DSC0034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56856"/>
            <a:ext cx="5112568" cy="3168352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8" name="Рисунок 7" descr="Budoclub Taifun Büderich e.V. - Judowert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2703851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156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420888"/>
            <a:ext cx="41044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 я много витаминов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Укрепляю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дисциплину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хочу здоровым быть,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Чтобы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Родине служить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здоровья не купить,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ним нужно всем следить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Лучше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ранних лет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начать,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минуты не терять.</a:t>
            </a:r>
          </a:p>
        </p:txBody>
      </p:sp>
      <p:pic>
        <p:nvPicPr>
          <p:cNvPr id="5" name="Picture 5" descr="Копия IMG_283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1" b="10745"/>
          <a:stretch/>
        </p:blipFill>
        <p:spPr bwMode="auto">
          <a:xfrm>
            <a:off x="4283968" y="476672"/>
            <a:ext cx="4752527" cy="561662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83282"/>
            <a:ext cx="2037606" cy="20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2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  <a14:imgEffect>
                      <a14:saturation sa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28" y="4034989"/>
            <a:ext cx="457200" cy="4587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48065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Здоровые дети – здоровая нация</a:t>
            </a:r>
            <a:endParaRPr lang="ru-RU" sz="4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94078"/>
            <a:ext cx="511256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" y="754610"/>
            <a:ext cx="4785388" cy="3250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59" y="3966428"/>
            <a:ext cx="2160240" cy="2196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68761"/>
            <a:ext cx="432048" cy="4335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040" y="2492896"/>
            <a:ext cx="432048" cy="406717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12" y="1843697"/>
            <a:ext cx="360040" cy="3612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668" y="4793749"/>
            <a:ext cx="327180" cy="3283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69" y="1941325"/>
            <a:ext cx="216024" cy="2167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8" y="2490675"/>
            <a:ext cx="216024" cy="21677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791225"/>
            <a:ext cx="216024" cy="21677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57" y="4654731"/>
            <a:ext cx="216024" cy="21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7128792" cy="43355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581128"/>
            <a:ext cx="38100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043608" y="332656"/>
            <a:ext cx="720080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ЗДОРОВЫЕ ДЕТИ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96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548680"/>
            <a:ext cx="83529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сделать ребенка умным и рассудительным, сделайте его крепким и здоровым: пусть он работает, действует, бегает, кричит, пусть он находится в постоянном движении</a:t>
            </a:r>
            <a:r>
              <a:rPr lang="ru-RU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Жан-Жак Руссо</a:t>
            </a:r>
            <a:endParaRPr lang="ru-RU" sz="3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429000"/>
            <a:ext cx="403244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3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43" y="2750533"/>
            <a:ext cx="1389972" cy="1834763"/>
          </a:xfrm>
          <a:prstGeom prst="rect">
            <a:avLst/>
          </a:prstGeom>
        </p:spPr>
      </p:pic>
      <p:pic>
        <p:nvPicPr>
          <p:cNvPr id="6" name="Picture 6" descr="IMG_108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590794"/>
            <a:ext cx="3744416" cy="27534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817125" y="43891"/>
            <a:ext cx="8048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90794"/>
            <a:ext cx="3816424" cy="27534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Рисунок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4" y="690223"/>
            <a:ext cx="4060166" cy="237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IMG_107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0222"/>
            <a:ext cx="4032448" cy="27167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40223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3482" y="10938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Гигиенические и водные процедуры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IMG_266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755718"/>
            <a:ext cx="4208118" cy="281729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65" y="2875367"/>
            <a:ext cx="3246377" cy="3750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G_267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81" y="3653475"/>
            <a:ext cx="4018811" cy="297272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28462"/>
            <a:ext cx="1872207" cy="19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9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93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5312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занятия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31" y="1693292"/>
            <a:ext cx="3468106" cy="2619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51643"/>
            <a:ext cx="3888432" cy="2540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92" y="4233436"/>
            <a:ext cx="3168851" cy="2323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9" t="24673" r="51969" b="27950"/>
          <a:stretch/>
        </p:blipFill>
        <p:spPr>
          <a:xfrm>
            <a:off x="7020272" y="3429000"/>
            <a:ext cx="1806285" cy="2707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3" t="26585" r="37376" b="21344"/>
          <a:stretch/>
        </p:blipFill>
        <p:spPr>
          <a:xfrm>
            <a:off x="7104002" y="658202"/>
            <a:ext cx="1788478" cy="2266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8" y="3284984"/>
            <a:ext cx="2643085" cy="2851122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0738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занятия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32" y="3900474"/>
            <a:ext cx="5025992" cy="283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9" y="704188"/>
            <a:ext cx="4737960" cy="2810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2" y="3645025"/>
            <a:ext cx="3590620" cy="2719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84207"/>
            <a:ext cx="3657840" cy="245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31" y="2629582"/>
            <a:ext cx="1743054" cy="1639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810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1508" y="14942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и развлечения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D:\дс\103MSDCF\DSC0026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80" y="806774"/>
            <a:ext cx="4464496" cy="249081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7" name="Picture 3" descr="E:\Новая папка (3)\IMG_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3744416" cy="271436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9" name="Picture 5" descr="E:\Новая папка (3)\IMG_1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80" y="3308611"/>
            <a:ext cx="4745556" cy="31227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0" name="Picture 6" descr="E:\Новая папка (3)\IMG_10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40172"/>
            <a:ext cx="4176464" cy="29768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33680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30" y="4195909"/>
            <a:ext cx="2181225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971600" y="72438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Папа, мама, я- спортивная семья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Новая папка (3)\IMG_29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82777"/>
            <a:ext cx="4032448" cy="292837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1" name="Picture 3" descr="E:\Новая папка (3)\IMG_3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75158"/>
            <a:ext cx="3973252" cy="273432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2" name="Picture 4" descr="E:\Новая папка (3)\IMG_30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18770"/>
            <a:ext cx="4680520" cy="34131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28" y="4195909"/>
            <a:ext cx="3003351" cy="2401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764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rgbClr val="0BF516"/>
      </a:dk1>
      <a:lt1>
        <a:srgbClr val="FFFFFF"/>
      </a:lt1>
      <a:dk2>
        <a:srgbClr val="0BF516"/>
      </a:dk2>
      <a:lt2>
        <a:srgbClr val="217435"/>
      </a:lt2>
      <a:accent1>
        <a:srgbClr val="DBEEA7"/>
      </a:accent1>
      <a:accent2>
        <a:srgbClr val="A5D028"/>
      </a:accent2>
      <a:accent3>
        <a:srgbClr val="5BD078"/>
      </a:accent3>
      <a:accent4>
        <a:srgbClr val="A5D028"/>
      </a:accent4>
      <a:accent5>
        <a:srgbClr val="31AE50"/>
      </a:accent5>
      <a:accent6>
        <a:srgbClr val="66FF66"/>
      </a:accent6>
      <a:hlink>
        <a:srgbClr val="BDECC8"/>
      </a:hlink>
      <a:folHlink>
        <a:srgbClr val="7B9C1D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433</TotalTime>
  <Words>141</Words>
  <Application>Microsoft Office PowerPoint</Application>
  <PresentationFormat>Экран (4:3)</PresentationFormat>
  <Paragraphs>32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Alex</cp:lastModifiedBy>
  <cp:revision>39</cp:revision>
  <dcterms:created xsi:type="dcterms:W3CDTF">2015-08-24T17:50:22Z</dcterms:created>
  <dcterms:modified xsi:type="dcterms:W3CDTF">2017-11-28T14:12:53Z</dcterms:modified>
</cp:coreProperties>
</file>