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9" r:id="rId4"/>
    <p:sldId id="260" r:id="rId5"/>
    <p:sldId id="261" r:id="rId6"/>
    <p:sldId id="275" r:id="rId7"/>
    <p:sldId id="286" r:id="rId8"/>
    <p:sldId id="287" r:id="rId9"/>
    <p:sldId id="269" r:id="rId10"/>
    <p:sldId id="265" r:id="rId11"/>
    <p:sldId id="283" r:id="rId12"/>
    <p:sldId id="282" r:id="rId13"/>
    <p:sldId id="284" r:id="rId14"/>
    <p:sldId id="281" r:id="rId15"/>
    <p:sldId id="267" r:id="rId16"/>
    <p:sldId id="279" r:id="rId17"/>
    <p:sldId id="277" r:id="rId18"/>
    <p:sldId id="285" r:id="rId19"/>
    <p:sldId id="276" r:id="rId20"/>
    <p:sldId id="272" r:id="rId21"/>
    <p:sldId id="278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9" autoAdjust="0"/>
    <p:restoredTop sz="94226" autoAdjust="0"/>
  </p:normalViewPr>
  <p:slideViewPr>
    <p:cSldViewPr>
      <p:cViewPr varScale="1">
        <p:scale>
          <a:sx n="69" d="100"/>
          <a:sy n="69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88;&#1072;&#1076;&#1091;&#1075;&#1072;\&#1052;&#1086;&#1103;%20&#1084;&#1072;&#1083;&#1072;&#1103;%20&#1088;&#1086;&#1076;&#1080;&#1085;&#1072;\&#1055;&#1088;&#1077;&#1079;&#1077;&#1085;&#1090;&#1072;&#1094;&#1080;&#1103;%201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ov.cap.ru/UserFiles/news/20140204/Original/bab3ee7fc8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-abc.ru/data/image/schools/photo_457.jpg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357166"/>
            <a:ext cx="7851648" cy="1828800"/>
          </a:xfrm>
        </p:spPr>
        <p:txBody>
          <a:bodyPr/>
          <a:lstStyle/>
          <a:p>
            <a:r>
              <a:rPr lang="ru-RU" i="1" dirty="0" smtClean="0"/>
              <a:t>Борисоглебск – мой цветущий город…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42218" y="5377302"/>
            <a:ext cx="3601782" cy="1480698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/>
              <a:t>Конкурсную работу выполнила:</a:t>
            </a:r>
          </a:p>
          <a:p>
            <a:r>
              <a:rPr lang="ru-RU" sz="1800" dirty="0" smtClean="0"/>
              <a:t>Ученица </a:t>
            </a:r>
            <a:r>
              <a:rPr lang="ru-RU" sz="1800" dirty="0" smtClean="0"/>
              <a:t>11 </a:t>
            </a:r>
            <a:r>
              <a:rPr lang="ru-RU" sz="1800" dirty="0" smtClean="0"/>
              <a:t>класса «Б»</a:t>
            </a:r>
          </a:p>
          <a:p>
            <a:r>
              <a:rPr lang="ru-RU" sz="1800" dirty="0" smtClean="0"/>
              <a:t>МБОУ БГО СОШ №10</a:t>
            </a:r>
          </a:p>
          <a:p>
            <a:r>
              <a:rPr lang="ru-RU" sz="1800" dirty="0" smtClean="0"/>
              <a:t>Воронежской области</a:t>
            </a:r>
          </a:p>
          <a:p>
            <a:r>
              <a:rPr lang="ru-RU" sz="1800" dirty="0" smtClean="0"/>
              <a:t>Ханджян Нинель.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15082"/>
            <a:ext cx="2428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Борисоглебск  </a:t>
            </a:r>
            <a:r>
              <a:rPr lang="ru-RU" dirty="0" smtClean="0"/>
              <a:t>2017г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2" descr="slide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71744"/>
            <a:ext cx="7072330" cy="2857500"/>
          </a:xfrm>
          <a:prstGeom prst="rect">
            <a:avLst/>
          </a:prstGeom>
          <a:noFill/>
        </p:spPr>
      </p:pic>
      <p:pic>
        <p:nvPicPr>
          <p:cNvPr id="8" name="Презентация 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323528" y="188640"/>
            <a:ext cx="432048" cy="4320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531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 build="allAtOnce"/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2571744"/>
            <a:ext cx="61436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В Борисоглебске проводится множество интересных и развлекательных мероприятий.</a:t>
            </a:r>
            <a:endParaRPr lang="ru-RU" sz="2800" dirty="0"/>
          </a:p>
        </p:txBody>
      </p:sp>
    </p:spTree>
    <p:custDataLst>
      <p:tags r:id="rId1"/>
    </p:custDataLst>
  </p:cSld>
  <p:clrMapOvr>
    <a:masterClrMapping/>
  </p:clrMapOvr>
  <p:transition advTm="2813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260648"/>
            <a:ext cx="8568952" cy="1080120"/>
          </a:xfrm>
        </p:spPr>
        <p:txBody>
          <a:bodyPr>
            <a:normAutofit/>
          </a:bodyPr>
          <a:lstStyle/>
          <a:p>
            <a:pPr algn="ctr"/>
            <a:r>
              <a:rPr lang="ru-RU" sz="1800" i="1" dirty="0" smtClean="0"/>
              <a:t>29 июня 2013 года Борисоглебское высшее военное авиационное училище отпраздновало своё 90-летие</a:t>
            </a:r>
            <a:endParaRPr lang="ru-RU" sz="1800" i="1" dirty="0"/>
          </a:p>
        </p:txBody>
      </p:sp>
      <p:pic>
        <p:nvPicPr>
          <p:cNvPr id="6" name="Содержимое 5" descr="SAM_15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961932"/>
            <a:ext cx="7560840" cy="5779436"/>
          </a:xfrm>
        </p:spPr>
      </p:pic>
    </p:spTree>
  </p:cSld>
  <p:clrMapOvr>
    <a:masterClrMapping/>
  </p:clrMapOvr>
  <p:transition advTm="1718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928670"/>
            <a:ext cx="4643470" cy="4524051"/>
          </a:xfrm>
          <a:prstGeom prst="rect">
            <a:avLst/>
          </a:prstGeom>
        </p:spPr>
      </p:pic>
      <p:pic>
        <p:nvPicPr>
          <p:cNvPr id="8196" name="Picture 4" descr="http://cs402320.vk.me/v402320063/997b/JPlR_tzZWB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928670"/>
            <a:ext cx="4071966" cy="450059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072198" y="5857892"/>
            <a:ext cx="25038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/>
              <a:t>Замечательные </a:t>
            </a:r>
            <a:r>
              <a:rPr lang="ru-RU" sz="1600" i="1" dirty="0" err="1" smtClean="0"/>
              <a:t>авиашоу</a:t>
            </a:r>
            <a:endParaRPr lang="ru-RU" sz="1600" i="1" dirty="0"/>
          </a:p>
        </p:txBody>
      </p:sp>
    </p:spTree>
    <p:custDataLst>
      <p:tags r:id="rId1"/>
    </p:custDataLst>
  </p:cSld>
  <p:clrMapOvr>
    <a:masterClrMapping/>
  </p:clrMapOvr>
  <p:transition advTm="5516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img-fotki.yandex.ru/get/9303/57370676.6c/0_ae0ec_5eebd7d7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7920880" cy="5616624"/>
          </a:xfrm>
          <a:prstGeom prst="rect">
            <a:avLst/>
          </a:prstGeom>
          <a:noFill/>
        </p:spPr>
      </p:pic>
    </p:spTree>
  </p:cSld>
  <p:clrMapOvr>
    <a:masterClrMapping/>
  </p:clrMapOvr>
  <p:transition advTm="1672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-fotki.yandex.ru/get/9220/57370676.6f/0_ae175_3b80fa86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572500" cy="5859016"/>
          </a:xfrm>
          <a:prstGeom prst="rect">
            <a:avLst/>
          </a:prstGeom>
          <a:noFill/>
        </p:spPr>
      </p:pic>
    </p:spTree>
  </p:cSld>
  <p:clrMapOvr>
    <a:masterClrMapping/>
  </p:clrMapOvr>
  <p:transition advTm="406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500042"/>
            <a:ext cx="3457572" cy="466716"/>
          </a:xfrm>
        </p:spPr>
        <p:txBody>
          <a:bodyPr>
            <a:normAutofit/>
          </a:bodyPr>
          <a:lstStyle/>
          <a:p>
            <a:r>
              <a:rPr lang="ru-RU" sz="1600" i="1" dirty="0" smtClean="0"/>
              <a:t>Завораживающие мотокроссы…</a:t>
            </a:r>
            <a:endParaRPr lang="ru-RU" sz="1600" i="1" dirty="0"/>
          </a:p>
        </p:txBody>
      </p:sp>
      <p:pic>
        <p:nvPicPr>
          <p:cNvPr id="4" name="Рисунок 3" descr="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85860"/>
            <a:ext cx="4357686" cy="5572140"/>
          </a:xfrm>
          <a:prstGeom prst="rect">
            <a:avLst/>
          </a:prstGeom>
        </p:spPr>
      </p:pic>
      <p:pic>
        <p:nvPicPr>
          <p:cNvPr id="7170" name="Picture 2" descr="http://cs309923.vk.me/v309923997/812d/HOcEIic55h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285860"/>
            <a:ext cx="4609552" cy="557214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000364" y="6286520"/>
            <a:ext cx="6143636" cy="390508"/>
          </a:xfrm>
        </p:spPr>
        <p:txBody>
          <a:bodyPr>
            <a:noAutofit/>
          </a:bodyPr>
          <a:lstStyle/>
          <a:p>
            <a:r>
              <a:rPr lang="ru-RU" i="1" dirty="0" smtClean="0"/>
              <a:t>В Борисоглебске много прекрасных мест для отдыха…</a:t>
            </a:r>
            <a:endParaRPr lang="ru-RU" i="1" dirty="0"/>
          </a:p>
        </p:txBody>
      </p:sp>
      <p:pic>
        <p:nvPicPr>
          <p:cNvPr id="5" name="Содержимое 4" descr="SAM_06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8715436" cy="5643602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285728"/>
            <a:ext cx="6808270" cy="395278"/>
          </a:xfrm>
        </p:spPr>
        <p:txBody>
          <a:bodyPr>
            <a:noAutofit/>
          </a:bodyPr>
          <a:lstStyle/>
          <a:p>
            <a:r>
              <a:rPr lang="ru-RU" sz="1800" i="1" dirty="0" smtClean="0"/>
              <a:t>Город помнит и чтит память павших героев в разные годы…</a:t>
            </a:r>
            <a:endParaRPr lang="ru-RU" sz="18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08720"/>
            <a:ext cx="21369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/>
              <a:t>Памятник Неделину</a:t>
            </a:r>
            <a:endParaRPr lang="ru-RU" sz="16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980728"/>
            <a:ext cx="18529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/>
              <a:t>Борцам за власть</a:t>
            </a:r>
            <a:endParaRPr lang="ru-RU" sz="1600" dirty="0"/>
          </a:p>
        </p:txBody>
      </p:sp>
      <p:pic>
        <p:nvPicPr>
          <p:cNvPr id="5122" name="Picture 2" descr="http://photos.wikimapia.org/p/00/01/22/80/69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2843808" cy="5214974"/>
          </a:xfrm>
          <a:prstGeom prst="rect">
            <a:avLst/>
          </a:prstGeom>
          <a:noFill/>
        </p:spPr>
      </p:pic>
      <p:pic>
        <p:nvPicPr>
          <p:cNvPr id="5124" name="Picture 4" descr="http://nordprod.users.photofile.ru/photo/nordprod/200651096/xlarge/2094014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340768"/>
            <a:ext cx="4896544" cy="5256584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  <p:bldP spid="7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aviatoru.at.ua/_fr/2/s8360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420888"/>
            <a:ext cx="5436096" cy="413085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07904" y="980728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1921-1922 годах В. П. Чкалов учился в Егорьевской военно-теоретической школе ВВС, в 1922-1923 годах - в Борисоглебской военной авиационной школе летчиков.</a:t>
            </a:r>
            <a:endParaRPr lang="ru-RU" dirty="0"/>
          </a:p>
        </p:txBody>
      </p:sp>
      <p:pic>
        <p:nvPicPr>
          <p:cNvPr id="32770" name="Picture 2" descr="http://gov.cap.ru/UserFiles/news/20140204/Original/bab3ee7fc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764704"/>
            <a:ext cx="2667000" cy="54726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308304" y="6550223"/>
            <a:ext cx="16827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/>
              <a:t>Стелла лётчикам</a:t>
            </a:r>
            <a:endParaRPr lang="ru-RU" sz="14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9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4652" y="0"/>
            <a:ext cx="6029348" cy="285752"/>
          </a:xfrm>
        </p:spPr>
        <p:txBody>
          <a:bodyPr/>
          <a:lstStyle/>
          <a:p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жили, живут и будут жить герои России великой…</a:t>
            </a:r>
            <a:endParaRPr lang="ru-RU" sz="1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http://adminborisoglebsk.e-gov36.ru/data/images/znamenitie_zemlyaki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2524143" cy="37862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518898"/>
            <a:ext cx="285748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 </a:t>
            </a:r>
            <a:r>
              <a:rPr lang="ru-RU" sz="1200" i="1" dirty="0" smtClean="0"/>
              <a:t>Военачальник, главный маршал артиллерии </a:t>
            </a:r>
          </a:p>
          <a:p>
            <a:r>
              <a:rPr lang="ru-RU" sz="1200" i="1" dirty="0" smtClean="0"/>
              <a:t>(1959), Герой Советского Союза (28.04.1945). В Красной армии с 1920. Окончил артиллерийские курсы усовершенствования командного состава (1941), Военную академию им. Дзержинского. Во время ВОВ командовал артиллерийской бригадой, корпусом, артиллерией ряда армий и фронтом.</a:t>
            </a:r>
            <a:endParaRPr lang="ru-RU" sz="12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000504"/>
            <a:ext cx="2928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Неделин </a:t>
            </a:r>
            <a:r>
              <a:rPr lang="ru-RU" sz="1600" b="1" i="1" dirty="0" err="1" smtClean="0"/>
              <a:t>Митрофан</a:t>
            </a:r>
            <a:r>
              <a:rPr lang="ru-RU" sz="1600" b="1" i="1" dirty="0" smtClean="0"/>
              <a:t> Иванович</a:t>
            </a:r>
            <a:endParaRPr lang="ru-RU" sz="1600" b="1" i="1" dirty="0"/>
          </a:p>
        </p:txBody>
      </p:sp>
      <p:pic>
        <p:nvPicPr>
          <p:cNvPr id="4098" name="Picture 2" descr="PavlovskiyEvgeniyNikanorov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28604"/>
            <a:ext cx="2447875" cy="350046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429256" y="4000504"/>
            <a:ext cx="3714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Евгений </a:t>
            </a:r>
            <a:r>
              <a:rPr lang="ru-RU" sz="1600" b="1" i="1" dirty="0" err="1" smtClean="0"/>
              <a:t>Никанорович</a:t>
            </a:r>
            <a:r>
              <a:rPr lang="ru-RU" sz="1600" b="1" i="1" dirty="0" smtClean="0"/>
              <a:t> Павловский</a:t>
            </a:r>
            <a:endParaRPr lang="ru-RU" sz="16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43538" y="4365010"/>
            <a:ext cx="350046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/>
              <a:t>Родился 22 февраля (5 марта) 1884 года. Заслуженный деятель науки РСФСР (1935), академик АН СССР (1939) и Академии медицинских наук СССР (1944), директор Зоологического института АН СССР (1942—1962). Президент Всесоюзного энтомологического общества (1931—1965), Президент Географического общества СССР (1952—1964). Герой Социалистического Труда. Депутат Верховного Совета СССР 2—4-го </a:t>
            </a:r>
            <a:r>
              <a:rPr lang="ru-RU" sz="1200" i="1" dirty="0" err="1" smtClean="0"/>
              <a:t>созывовов</a:t>
            </a:r>
            <a:r>
              <a:rPr lang="ru-RU" sz="1200" i="1" dirty="0" smtClean="0"/>
              <a:t> в Воронеже, Борисоглебске. В Борисоглебске установлены памятник и мемориальная доска.</a:t>
            </a:r>
          </a:p>
        </p:txBody>
      </p:sp>
      <p:pic>
        <p:nvPicPr>
          <p:cNvPr id="4100" name="Picture 4" descr="Prohorov 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000372"/>
            <a:ext cx="2667019" cy="371477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857488" y="642918"/>
            <a:ext cx="32926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/>
              <a:t>Алексей Николаевич Прохоров</a:t>
            </a:r>
            <a:endParaRPr lang="ru-RU" sz="1600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488" y="1000108"/>
            <a:ext cx="32861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/>
              <a:t>(19 января 1923 года — 27 мая 2002 года) — участник Великой Отечественной войны, лётчик-штурмовик, дважды Герой Советского Союза. В 1940 году успешно окончил Борисоглебский аэроклуб, затем учился в </a:t>
            </a:r>
            <a:r>
              <a:rPr lang="ru-RU" sz="1200" i="1" dirty="0" err="1" smtClean="0"/>
              <a:t>Балашовской</a:t>
            </a:r>
            <a:r>
              <a:rPr lang="ru-RU" sz="1200" i="1" dirty="0" smtClean="0"/>
              <a:t> военно-авиационной школе пилотов, по окончании которой в 1942 году был направлен в действующую армию.</a:t>
            </a:r>
            <a:endParaRPr lang="ru-RU" sz="1200" i="1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  <p:bldP spid="7" grpId="0" build="allAtOnce"/>
      <p:bldP spid="8" grpId="0" build="allAtOnce"/>
      <p:bldP spid="10" grpId="0" build="allAtOnce"/>
      <p:bldP spid="11" grpId="0" build="allAtOnce"/>
      <p:bldP spid="1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5221580"/>
            <a:ext cx="7858148" cy="1636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i="1" dirty="0" smtClean="0"/>
              <a:t>Город возник в 1698 году.  До 1704 года носил имя Павловск. Пётр Великий, предположив покорить Азов, сделал Борисоглебск временным  для заготовки леса к постройке каботажного флота, что немало содействовало привлечению сюда населения и развитию здесь промышленности. В 1708 году, при первом разделении России на 8 губерний, Борисоглебск приписан был к Азовской губернии. В 1719 году, когда границы губерний вторично были изменены, Борисоглебск вошёл в Тамбовскую провинцию, в 1732 году перечислен в Воронежскую губернию.</a:t>
            </a:r>
            <a:endParaRPr lang="ru-RU" sz="1400" i="1" dirty="0"/>
          </a:p>
        </p:txBody>
      </p:sp>
      <p:pic>
        <p:nvPicPr>
          <p:cNvPr id="28674" name="Picture 2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214950"/>
            <a:ext cx="1143008" cy="1500198"/>
          </a:xfrm>
          <a:prstGeom prst="rect">
            <a:avLst/>
          </a:prstGeom>
          <a:noFill/>
        </p:spPr>
      </p:pic>
      <p:pic>
        <p:nvPicPr>
          <p:cNvPr id="28676" name="Picture 4" descr="http://www.infokart.ru/wp-content/uploads/2013/08/Borisoglebsk_f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8778825" cy="500066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8047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1736" y="357166"/>
            <a:ext cx="3071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Мещерякова Тамара Ивановна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928670"/>
            <a:ext cx="27860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/>
              <a:t>Актриса, заслуженная артистка РСФСР (1980). Окончила студию при Борисоглебском драматическом театре (нач.1950-х гг.). В 1957-87 – артистка этого театра. Среди основных ролей: Катерина Измайлова («Леди Макбет </a:t>
            </a:r>
            <a:r>
              <a:rPr lang="ru-RU" sz="1200" i="1" dirty="0" err="1" smtClean="0"/>
              <a:t>Мценского</a:t>
            </a:r>
            <a:r>
              <a:rPr lang="ru-RU" sz="1200" i="1" dirty="0" smtClean="0"/>
              <a:t> уезда», Н.Лесков) Манефа, Кабаниха, </a:t>
            </a:r>
            <a:r>
              <a:rPr lang="ru-RU" sz="1200" i="1" dirty="0" err="1" smtClean="0"/>
              <a:t>Фемицата</a:t>
            </a:r>
            <a:r>
              <a:rPr lang="ru-RU" sz="1200" i="1" dirty="0" smtClean="0"/>
              <a:t> («На всякого мудреца довольно простоты»)  и другое…</a:t>
            </a:r>
            <a:endParaRPr lang="ru-RU" sz="1200" i="1" dirty="0"/>
          </a:p>
        </p:txBody>
      </p:sp>
      <p:pic>
        <p:nvPicPr>
          <p:cNvPr id="7" name="Picture 2" descr="http://adminborisoglebsk.e-gov36.ru/data/images/znamenitie_zemlyaki/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2381267" cy="35719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357686" y="5286388"/>
            <a:ext cx="41433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Российский советский артист эстрады, заслуженный артист РСФСР (1990), более 30 лет выступал в дуэте с Романом Карцевым (Карцев и Ильченко).</a:t>
            </a:r>
            <a:endParaRPr lang="ru-RU" sz="1400" i="1" dirty="0"/>
          </a:p>
        </p:txBody>
      </p:sp>
      <p:pic>
        <p:nvPicPr>
          <p:cNvPr id="5126" name="Picture 6" descr="http://www.chelny-week.ru/wp-content/uploads/2013/03/126256843-300x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929066"/>
            <a:ext cx="3815175" cy="271464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143504" y="4714884"/>
            <a:ext cx="35004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Ильченко Виктор Леонидович</a:t>
            </a:r>
            <a:endParaRPr lang="ru-RU" sz="1600" b="1" i="1" dirty="0"/>
          </a:p>
        </p:txBody>
      </p:sp>
      <p:pic>
        <p:nvPicPr>
          <p:cNvPr id="3074" name="Picture 2" descr="http://media.theatre.ru/photo/47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3400" y="142852"/>
            <a:ext cx="3262973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11" grpId="0" build="allAtOnce"/>
      <p:bldP spid="1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2500330" cy="37883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14678" y="214290"/>
            <a:ext cx="4429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Рыбников Николай Николаевич</a:t>
            </a:r>
            <a:endParaRPr lang="ru-RU" sz="20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785794"/>
            <a:ext cx="59293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Родился 13 декабря 1930 года. Советский актёр. Заслуженный артист РСФСР (1964), Народный артист РСФСР (</a:t>
            </a:r>
            <a:r>
              <a:rPr lang="ru-RU" sz="1400" i="1" u="sng" dirty="0" smtClean="0"/>
              <a:t>1981</a:t>
            </a:r>
            <a:r>
              <a:rPr lang="ru-RU" sz="1400" i="1" dirty="0" smtClean="0"/>
              <a:t>).</a:t>
            </a:r>
            <a:r>
              <a:rPr lang="ru-RU" sz="1400" dirty="0" smtClean="0"/>
              <a:t> Николай Рыбников был актёром вспомогательного состава Сталинградского драматического театра. Учился в Сталинградском медицинском институте.</a:t>
            </a:r>
          </a:p>
          <a:p>
            <a:r>
              <a:rPr lang="ru-RU" sz="1400" dirty="0" smtClean="0"/>
              <a:t>В 1948 году Николай поехал в Москву учиться на артиста и поступил во Всесоюзный государственный институт кинематографии (ВГИК) (мастерская С. А. Герасимова и Т. Ф. Макаровой), который окончил в 1953 году.</a:t>
            </a:r>
          </a:p>
          <a:p>
            <a:endParaRPr lang="ru-RU" sz="1400" i="1" dirty="0"/>
          </a:p>
        </p:txBody>
      </p:sp>
      <p:pic>
        <p:nvPicPr>
          <p:cNvPr id="1026" name="Picture 2" descr="http://cs9802.vkontakte.ru/u1668650/103727062/x_835dd2a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86058"/>
            <a:ext cx="4405306" cy="37862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977410" y="6519446"/>
            <a:ext cx="4166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/>
              <a:t>Кадр из фильма «Весна на Заречной улице»</a:t>
            </a:r>
            <a:endParaRPr lang="ru-RU" sz="1600" dirty="0"/>
          </a:p>
        </p:txBody>
      </p:sp>
      <p:pic>
        <p:nvPicPr>
          <p:cNvPr id="14" name="Рисунок 13" descr="р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071942"/>
            <a:ext cx="3839111" cy="215295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4282" y="6215082"/>
            <a:ext cx="3857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5 школа города Борисоглебск помнит и любит своих учеников…</a:t>
            </a:r>
            <a:endParaRPr lang="ru-RU" sz="12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uiExpand="1" build="allAtOnce"/>
      <p:bldP spid="6" grpId="0" build="allAtOnce"/>
      <p:bldP spid="15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786454"/>
            <a:ext cx="6786610" cy="933828"/>
          </a:xfrm>
        </p:spPr>
        <p:txBody>
          <a:bodyPr/>
          <a:lstStyle/>
          <a:p>
            <a:r>
              <a:rPr lang="ru-RU" i="1" dirty="0" smtClean="0"/>
              <a:t>Спасибо за внимание</a:t>
            </a: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571480"/>
            <a:ext cx="30585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Приезжайте к нам в гости</a:t>
            </a:r>
          </a:p>
          <a:p>
            <a:r>
              <a:rPr lang="ru-RU" i="1" dirty="0" smtClean="0"/>
              <a:t>И вы сами увидите,</a:t>
            </a:r>
          </a:p>
          <a:p>
            <a:r>
              <a:rPr lang="ru-RU" i="1" dirty="0" smtClean="0"/>
              <a:t>Как  красив наш город…</a:t>
            </a:r>
            <a:endParaRPr lang="ru-RU" dirty="0"/>
          </a:p>
        </p:txBody>
      </p:sp>
      <p:pic>
        <p:nvPicPr>
          <p:cNvPr id="2050" name="Picture 2" descr="http://img-fotki.yandex.ru/get/5807/revnivoesozdanie.3/0_7f0c6_da9cf247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928670"/>
            <a:ext cx="5738806" cy="5019676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428604"/>
            <a:ext cx="6743720" cy="1252534"/>
          </a:xfrm>
        </p:spPr>
        <p:txBody>
          <a:bodyPr/>
          <a:lstStyle/>
          <a:p>
            <a:r>
              <a:rPr lang="ru-RU" sz="1600" i="1" dirty="0" smtClean="0"/>
              <a:t>Борисоглебский городской округ расположен в Юго-Восточной части Окско-Донской равнины на слиянии рек Вороны и Хопра. Город Борисоглебск и 24 сельских населенных пункта составляют единое муниципальное образование – Борисоглебский городской округ.</a:t>
            </a:r>
          </a:p>
          <a:p>
            <a:endParaRPr lang="ru-RU" i="1" dirty="0"/>
          </a:p>
        </p:txBody>
      </p:sp>
      <p:pic>
        <p:nvPicPr>
          <p:cNvPr id="6" name="Picture 2" descr="http://cs307807.vk.me/v307807997/345d/INlYGegXk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8715436" cy="487564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8422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42976" y="5214950"/>
            <a:ext cx="7886728" cy="1142984"/>
          </a:xfrm>
        </p:spPr>
        <p:txBody>
          <a:bodyPr>
            <a:normAutofit/>
          </a:bodyPr>
          <a:lstStyle/>
          <a:p>
            <a:r>
              <a:rPr lang="ru-RU" sz="1600" i="1" dirty="0" smtClean="0"/>
              <a:t>Почти четверть территории округа (26 тыс.га) занимают леса, в том числе широколиственные леса. Площадь города в границах городской черты – 5371,0 га, в т.ч. исторические территории, имеющие зоны охраны – 700 га. - дубравы.</a:t>
            </a:r>
            <a:endParaRPr lang="ru-RU" sz="1600" i="1" dirty="0"/>
          </a:p>
        </p:txBody>
      </p:sp>
      <p:pic>
        <p:nvPicPr>
          <p:cNvPr id="5" name="Picture 2" descr="http://cs411016.vk.me/v411016063/606e/SRZcsMVyg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786874" cy="471490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923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500174"/>
            <a:ext cx="3286148" cy="4143404"/>
          </a:xfrm>
        </p:spPr>
        <p:txBody>
          <a:bodyPr>
            <a:normAutofit/>
          </a:bodyPr>
          <a:lstStyle/>
          <a:p>
            <a:r>
              <a:rPr lang="ru-RU" sz="1600" i="1" dirty="0" smtClean="0"/>
              <a:t>Сформировавшись как торговый, ремесленный и образовательный центр на востоке Черноземья, современный Борисоглебск продолжает строить свое будущее на трех китах: промышленности, торговле, образовании. Он член Союза исторических городов России со значительным историко-архитектурным наследием. Под государственной охраной находятся 138 памятников истории и культуры.</a:t>
            </a:r>
            <a:endParaRPr lang="ru-RU" sz="1600" i="1" dirty="0"/>
          </a:p>
        </p:txBody>
      </p:sp>
      <p:pic>
        <p:nvPicPr>
          <p:cNvPr id="6" name="Picture 2" descr="http://cs410717.vk.me/v410717997/2576/zcR2kEMzf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85728"/>
            <a:ext cx="4857752" cy="642939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016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10" y="214290"/>
            <a:ext cx="7572428" cy="466716"/>
          </a:xfrm>
        </p:spPr>
        <p:txBody>
          <a:bodyPr>
            <a:noAutofit/>
          </a:bodyPr>
          <a:lstStyle/>
          <a:p>
            <a:pPr algn="ctr"/>
            <a:r>
              <a:rPr lang="ru-RU" sz="1800" i="1" dirty="0" smtClean="0"/>
              <a:t>Город богат и разнообразен историческими и культурными памятниками.</a:t>
            </a:r>
            <a:endParaRPr lang="ru-RU" sz="18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836712"/>
            <a:ext cx="3071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В военные годы в школе№5 размешался эвакогоспиталь.</a:t>
            </a:r>
            <a:endParaRPr lang="ru-RU" sz="14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1052736"/>
            <a:ext cx="2647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/>
              <a:t>Памятник Максиму Горькому</a:t>
            </a:r>
            <a:endParaRPr lang="ru-RU" sz="1400" i="1" dirty="0"/>
          </a:p>
        </p:txBody>
      </p:sp>
      <p:pic>
        <p:nvPicPr>
          <p:cNvPr id="10242" name="Picture 2" descr="http://vborisoglebske.com/images/photos/medium/old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4392488" cy="5170252"/>
          </a:xfrm>
          <a:prstGeom prst="rect">
            <a:avLst/>
          </a:prstGeom>
          <a:noFill/>
        </p:spPr>
      </p:pic>
      <p:pic>
        <p:nvPicPr>
          <p:cNvPr id="10244" name="Picture 4" descr="http://s46.radikal.ru/i114/1011/a8/a0558e02fa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556792"/>
            <a:ext cx="3072974" cy="514353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7343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smgrf.ru/imagelib/194/kartinnaya_galereya_im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12776"/>
            <a:ext cx="5863287" cy="52864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47864" y="908720"/>
            <a:ext cx="2631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Картинная галерея</a:t>
            </a:r>
            <a:endParaRPr lang="ru-RU" i="1" dirty="0"/>
          </a:p>
        </p:txBody>
      </p:sp>
    </p:spTree>
    <p:custDataLst>
      <p:tags r:id="rId1"/>
    </p:custDataLst>
  </p:cSld>
  <p:clrMapOvr>
    <a:masterClrMapping/>
  </p:clrMapOvr>
  <p:transition advTm="4734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all-abc.ru/data/image/schools/photo_45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836712"/>
            <a:ext cx="4572769" cy="54006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16016" y="6309320"/>
            <a:ext cx="4240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Так выглядит Гимназия №1 в наши дни</a:t>
            </a:r>
            <a:endParaRPr lang="ru-RU" dirty="0"/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836712"/>
            <a:ext cx="426491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6309320"/>
            <a:ext cx="4666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Гимназия №1 (мужская гимназия)в </a:t>
            </a:r>
            <a:r>
              <a:rPr lang="en-US" i="1" dirty="0" smtClean="0"/>
              <a:t>XX</a:t>
            </a:r>
            <a:r>
              <a:rPr lang="ru-RU" i="1" dirty="0" smtClean="0"/>
              <a:t> века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9375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0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s323818.vk.me/v323818866/4c69/Pyy1pCv_r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4857785" cy="5429288"/>
          </a:xfrm>
          <a:prstGeom prst="rect">
            <a:avLst/>
          </a:prstGeom>
          <a:noFill/>
        </p:spPr>
      </p:pic>
      <p:pic>
        <p:nvPicPr>
          <p:cNvPr id="6" name="Picture 2" descr="http://cs323818.vk.me/v323818866/4c91/tDlTj-gNnx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214422"/>
            <a:ext cx="4286248" cy="53578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86116" y="0"/>
            <a:ext cx="5281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 Красив современный Борисоглебск в наши дни….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642918"/>
            <a:ext cx="3286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Здание администрации и налоговой инспекции</a:t>
            </a:r>
            <a:endParaRPr lang="ru-RU" sz="16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714356"/>
            <a:ext cx="17384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/>
              <a:t>Новогодняя ёлка</a:t>
            </a:r>
            <a:endParaRPr lang="ru-RU" sz="1600" dirty="0"/>
          </a:p>
        </p:txBody>
      </p:sp>
    </p:spTree>
    <p:custDataLst>
      <p:tags r:id="rId1"/>
    </p:custDataLst>
  </p:cSld>
  <p:clrMapOvr>
    <a:masterClrMapping/>
  </p:clrMapOvr>
  <p:transition advTm="1111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9" grpId="0" build="allAtOnce"/>
      <p:bldP spid="10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.1|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8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3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6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6|1.4|2|1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332</TotalTime>
  <Words>482</Words>
  <Application>Microsoft Office PowerPoint</Application>
  <PresentationFormat>Экран (4:3)</PresentationFormat>
  <Paragraphs>51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Борисоглебск – мой цветущий город…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Здесь жили, живут и будут жить герои России великой…</vt:lpstr>
      <vt:lpstr>Слайд 20</vt:lpstr>
      <vt:lpstr>Слайд 21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Имидж моего родного края…</dc:title>
  <dc:creator>007</dc:creator>
  <cp:lastModifiedBy>Света</cp:lastModifiedBy>
  <cp:revision>38</cp:revision>
  <dcterms:created xsi:type="dcterms:W3CDTF">2013-12-02T14:11:56Z</dcterms:created>
  <dcterms:modified xsi:type="dcterms:W3CDTF">2017-11-21T19:50:56Z</dcterms:modified>
</cp:coreProperties>
</file>