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9" r:id="rId2"/>
    <p:sldId id="269" r:id="rId3"/>
    <p:sldId id="300" r:id="rId4"/>
    <p:sldId id="273" r:id="rId5"/>
    <p:sldId id="271" r:id="rId6"/>
    <p:sldId id="280" r:id="rId7"/>
    <p:sldId id="275" r:id="rId8"/>
    <p:sldId id="294" r:id="rId9"/>
    <p:sldId id="287" r:id="rId10"/>
    <p:sldId id="285" r:id="rId11"/>
    <p:sldId id="283" r:id="rId12"/>
    <p:sldId id="286" r:id="rId13"/>
    <p:sldId id="289" r:id="rId14"/>
    <p:sldId id="284" r:id="rId15"/>
    <p:sldId id="297" r:id="rId16"/>
    <p:sldId id="277" r:id="rId17"/>
    <p:sldId id="292" r:id="rId18"/>
    <p:sldId id="279" r:id="rId19"/>
    <p:sldId id="293" r:id="rId20"/>
    <p:sldId id="282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C9DA9-FAD6-4B38-AAEF-D314CA609BB7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9DA87-F36B-407C-890A-50241D3E0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5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AD69-62D4-4D7B-9EA1-A56FA1337FD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B7E6-EC25-48BD-8D76-A5857E53E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humbs.dreamstime.com/z/children-reading-book-21401688.jpg"/>
          <p:cNvPicPr/>
          <p:nvPr/>
        </p:nvPicPr>
        <p:blipFill>
          <a:blip r:embed="rId2" cstate="print"/>
          <a:srcRect b="85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1700809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Родительская встреча в средней группе на тему: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628801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«Здоровые дети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в здоровой семье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Октябрь,2017год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320934"/>
            <a:ext cx="8712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важно формировать интерес к оздоровлению собственного организма. Чем раньше ребенок получит представление о строении тела человека, узнает о важности закаливания, движения, правильного питания, сна, тем раньше он будет приобщен к здоровому образу жизни. Если же ребенка насильно принуждают заниматься физкультурой, а также соблюдать правила гигиены, то ребенок быстро теряет интерес к этому.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– ведущая деятельность в дошкольном возрасте. Чем лучше ребенок играет в сюжетно-ролевые игры, тем успешнее он будет заниматься в школе. Пока психика у ребенка развивается, он должен играть. Без игры у детей формируется чувство страха, вялость и пассивность.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Тяжелые последствия для здоровья ребенка имеют травмы и несчастные случаи, поэтому детей ни в коем случае нельзя оставлять одних, без присмотра.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очень любознательны и во всем стараются подражать нам, взрослым. 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здоровье ребенка в ваших руках.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s01.infourok.ru/uploads/ex/0535/00000534-52633255/hello_html_5b8124fb.jpg"/>
          <p:cNvPicPr/>
          <p:nvPr/>
        </p:nvPicPr>
        <p:blipFill>
          <a:blip r:embed="rId2" cstate="print"/>
          <a:srcRect t="47076" b="2281"/>
          <a:stretch>
            <a:fillRect/>
          </a:stretch>
        </p:blipFill>
        <p:spPr bwMode="auto">
          <a:xfrm>
            <a:off x="899592" y="3645024"/>
            <a:ext cx="712879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4.bp.blogspot.com/-AvFgO_qrsWs/TvIUZDnIbFI/AAAAAAAAABw/H8GtkfzsZ2E/s1600/0_6218a_6ee0ad3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3928" y="476672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и его основные составляющие. 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способ жизнедеятельности сохранения и укрепления здоровья людей. Воспитать ребенка здоровым – это значит с самого раннего детства научить его вести здоровый образ жизни. Его основные компоненты: рациональный режим; систематические физкультурные занятия; использование эффективной системы закаливания; правильное питание; благоприятная психологическая обстановка в семье.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43608" y="461075"/>
            <a:ext cx="77048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prikolnye-kartinki.ru/img/picture/Aug/18/21b036eb9bc5987a42512f840946720b/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328498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Блиц-опрос родителей «Что такое семья?»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словаре Ожегова написано: «Семья — это организованная социальная группа, члены которой связаны общностью быта, взаимной моральной ответственностью и социальной необходимостью». Согласитесь, звучит сухо, официально и не очень привлекательно. Так что же такое, по- вашему мнению, семья? Предлагаю поиграть в игру «Веселый бубен». Пока звучит музыка, бубен катится по рукам, музыка закончилась – у кого в руках бубен, тот высказывает свое мнение «Что такое семья?»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мнения родителей)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427984" y="849259"/>
            <a:ext cx="45365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Семья – это счастье, любовь и удача,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Семья – это летом поездки на дачу.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Семья – это праздник, семейные даты 4. Подарки, покупки, приятные траты.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Рождение детей, первый шаг, первый лепет,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Мечты о хорошем, волнение и трепет.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Семья-это то, что мы делим на всех.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Всем понемножку и слезы, и смех.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Взлет и падение, радость, печаль,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Дружбу и ссоры, молчанья печать.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Семья – это труд, друг о друге забота.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Семья – это много домашней работы.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Семья – это важно! Семья – это сложно!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Но счастливо жить одному невозможно!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15. Семья – это счастье, семья – это дом.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16. Где любят и ждут и не помнят о злом.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multiurok.ru/img/293174/image_58d80de0ec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067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old.kname.edu.ua/images/stories/dovuz/Vipusk/Image1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ff4/0003a5eb-f2564b50/hello_html_m2ed208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772816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родители, Вы готовы ответить на наши вопросы?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«Надувные шары».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каждом шарике записка с вопросом для родителей.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бросает воздушный шарик родителям. Поймавший, прокалывает шарик и отвечает на вопрос.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(Что значит здоровый человек? Что такое «здоровый образ жизни»? Какие вредные привычки детей плохо влияют на их здоровье? Какие положительные привычки необходимо воспитывать у детей, чтобы они были здоровы?  И.т.)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чий стол\ггггггг\shablon-deti-prevyu-4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335846"/>
            <a:ext cx="60841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Пословицы и поговорки о здоровье: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Деньги потерял - ничего не потерял, время потерял – много потерял, здоровье потерял - всё потерял.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Здоровье – всему голова.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Чистота - залог здоровья.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Солнце, воздух и вода - наши лучшие друзья!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Делай зарядку - будешь в порядке.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Смолоду закалишься, на весь век сгодишься.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Кто съест моркови, у того прибавится капля крови.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Болен - лечись, а здоров - берегись.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3доровье дороже денег. За деньги здоровье не купишь.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- лучшее богатство.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здоровом теле - здоровый дух.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Мойте руки тщательно с мылом обязательно!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Кому грязь не по нутру, тот чистится и днём, и поутру.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Смелого и ловкого болезнь не догонит.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Дороже здоровья может быть только лечение.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Курить, здоровью вредить.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Смолоду закалишься, на весь век сгодишься.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Береги здоровье смолоду.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188923"/>
            <a:ext cx="88569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для родителей «Здоровый образ жизни»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Как Вы оцениваете состояние здоровья своего ребенка? а) хорошее б) нормальное в) плохое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 часто Вы проверяете состояние здоровья своего ребенка? а) раз в месяц б) раз в полгода в) раз в год г) в этом нет необходимости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Вы занимаетесь физкультурой и спортом? а) постоянно б) часто в) очень редко г) не занимаюсь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Ваш ребенок занимается физкультурой и спортом? а) постоянно б) часто в) очень редко г) не занимается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Как Вы относитесь к употреблению спиртных напитков? а) считаю недопустимым б) возможно умеренное употребление во время праздников в) это недопустимо в присутствии ребёнка г) не считаю это проблемой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Как Вы относитесь к курению? а) это вредная привычка б) это недопустимо в присутствии ребёнка в) не считаю это проблемой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Считаете ли Вы свое питание рациональным? а) да б) отчасти в) нет г) затрудняюсь ответить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 Считаете ли Вы питание своего ребенка рациональным? а) да б) отчасти в) нет г) затрудняюсь ответить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Какой отдых Вы предпочитаете для ребенка? а) на море б) дома в)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санатории г) в деревне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другое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 Как Ваши дети проводят досуг? а) у бабушки б) гуляют во дворе в) смотрят телевизор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Вы знаете, что значит вести здоровый образ жизни? а) да б) нет в) затрудняюсь ответить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Откуда Вы получаете знания о здоровом образе жизни? а) из специальных книг б) из средств информации в) из беседы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Вы прививаете здоровый образ жизни своим детям? а) да б) затрудняюсь ответить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14. Если прививаете, то, каким образом? а) с помощью бесед б) личным примером в) совместно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s://ds04.infourok.ru/uploads/ex/003d/00099d2c-1804febe/hello_html_m501a1e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17032"/>
            <a:ext cx="4392488" cy="30061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чий стол\ггггггг\56b9278ebc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807"/>
            <a:ext cx="9144000" cy="69488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0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 мудрость.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Долгие века из поколения в поколение передавалась народная мудрость. Много разных пословиц и поговорок есть о семье, часто и мы их употребляем в речи, давайте сейчас мы их попробуем вспомнить. А помогут нам в этом подсказки. Начало пословицы или поговорки будет предложено, вам надо будет вспомнить ее окончание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семья вместе,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 держится корнями,…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общим столом еда…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Материнская молитва со дна моря…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будет добра, коли в семье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Отца с матерью почитать —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солнышке тепло,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Семьей дорожить —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есть бабушка и дед,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 тесно, да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без семьи, что 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гостях хорошо, а 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своем доме и стены…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16081"/>
            <a:ext cx="8964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 собрания: Решение родительского собрания: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Внедрять здоровый образ жизни в каждую семью.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Домашний режим ребенка должен быть продолжением режима дня детского сада.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Систематически проводить закаливание ребенка в условиях семьи.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выходные дни обязательно выходить с детьми на прогулку не менее 2 раз в день. Пусть на прогулке ребенок больше двигается, играет в подвижные игры. Детей играми оздоровим - себя омолодим.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Проверить дома все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травмоопасные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места и не допускать детского травматизма.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svetyzhizni.ru/wp-content/uploads/2017/05/1491844978115-1024x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svetyzhizni.ru/wp-content/uploads/2017/05/1491844978115-1024x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37520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15816" y="1729494"/>
            <a:ext cx="4752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thumbs.dreamstime.com/z/cartoon-frame-three-kids-outdoors-vector-70193308.jpg"/>
          <p:cNvPicPr/>
          <p:nvPr/>
        </p:nvPicPr>
        <p:blipFill>
          <a:blip r:embed="rId2" cstate="print"/>
          <a:srcRect b="75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1340768"/>
            <a:ext cx="4896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вечер, уважаемые родители! Мы рады вам. Спасибо, что вы нашли время и пришли на родительскую встречу.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Вашим ребятишкам исполнилось четыре - пять лет, они перешли в старшую группу детского сада!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вас поздравляем с этим событием.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Давайте познакомимся.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 «Мы желаем в этот год.»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встают в круг, воспитатель пускает по кругу мячик.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мы играть,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 ты передавай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пожелание пожелай.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11E1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ггггггг\56b9278ebc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64442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889844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немного вспомним некоторые правила посещения детского сада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которых помогает поддерживать режим.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 детей осуществляется до 8.30. Необходимо привести ребенка до этого времени, чтобы была возможность спокойно раздеться, поздороваться, помыть руки и приготовиться к завтраку. Если по какой-то причине Вы решили оставить ребенка дома, необходимо сообщить об этом воспитателю накануне или телефонным звонком до 8.00.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забывайте, пожалуйста, следить за гигиеной детей. Опрятная и удобная одежда, подстриженные ногти, аккуратная прическа, носовые платочки- это то, на что обязательно нужно обращать внимание каждый день.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edia.istockphoto.com/vectors/childrens-school-background-vector-id1847466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556792"/>
            <a:ext cx="4806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         за    внимание!!!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t.depositphotos.com/1796793/1361/v/950/depositphotos_13618855-Cartoon-children-in-front-of-white-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2204864"/>
            <a:ext cx="63367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Воспитательно-образовательная работа в дошкольном учреждении строится на основе образовательной программы МДОУ д/с «Светлячок».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программе обозначено 5 образовательных областей: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«Познавательное развитие»,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«Речевое развитие»,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«Художественно-эстетическое развитие»,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«Физическое развитие».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неделя начинается определенной темой и всю неделю мы проводим непосредственно –образовательную деятельность, исходя из данной темы. Не забывайте дома спрашивать детей, чем они занимались, что нового узнали, это поможет им систематизировать знания и поддержать интерес.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ггггггг\shablon-deti-prevyu-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967893" cy="74888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692696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пойдёт речь об одной из составляющих главных областей это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 развитие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здоровый образ жизни 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дошкольника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не только отсутствие болезней, но физическое, социальное и психологическое благополучие ребенка, а также его доброжелательные отношения с окружающими, с природой и с самим собой.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является условием гармоничного развития личности, её психического, духовно-нравственного, социального и физического совершенствования, а также становится залогом успешной и достойной жизни в дальнейшем.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чий стол\ггггггг\56b9278ebc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3999" cy="698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0"/>
            <a:ext cx="67687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88640"/>
            <a:ext cx="6120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– первый коллектив ребёнка, естественная среда, где закладываются основы будущей личности и здоровья ребенка. В дошкольном детстве закладывается фундамент здоровья ребенка, происходит интенсивный рост и развитие, формируются основные движения, осанка, а также необходимые навыки и привычки, приобретаются базовые физические качества, вырабатываются черты характера, без которых невозможен здоровый образ жизни.. При недостаточной двигательной активности ребенка (гиподинамии) неизбежно происходит ухудшение развития двигательной функции и снижение физической работоспособности ребенка. Сегодня важно нам, взрослым, формировать и поддерживать интерес к оздоровлению, как самих себя, так и своих детей. Родители являются первыми педагогами. Они обязаны заложить основы физического, нравственного и интеллектуального развития личности ребенка в дошкольном возрасте.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humbs.dreamstime.com/z/cartoon-happy-family-illustration-55844961.jpg"/>
          <p:cNvPicPr/>
          <p:nvPr/>
        </p:nvPicPr>
        <p:blipFill>
          <a:blip r:embed="rId2" cstate="print"/>
          <a:srcRect b="10311"/>
          <a:stretch>
            <a:fillRect/>
          </a:stretch>
        </p:blipFill>
        <p:spPr bwMode="auto">
          <a:xfrm>
            <a:off x="1187624" y="4221088"/>
            <a:ext cx="594042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Полноценное питание – включение в рацион продуктов, богатых витаминами А, В, С и Д, минеральными солями (кальцием, фосфором, железом, магнием, медью), а также белком. Слово «витамин» происходит от латинского вита – жизнь. Витамины участвуют в обмене веществ и регулируют отдельные биохимические и физиологические процессы.  Чтобы достичь определенного уровня насыщенности витаминами, необходимо применять препараты, включающие комплексы витаминов в оптимальных соотношениях, особенно в зимне-весенний период.  Все блюда для детей желательно готовить из натуральных продуктов, нерафинированных, без добавок и специй и консервантов.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Немаловажное значение имеет режим питания, то есть соблюдение определенных интервалов между приемами пищи.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ггггггг\56ef35e1f18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-47626"/>
            <a:ext cx="9191626" cy="6905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9145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9675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активно использовать целебные природные факторы окружающей среды: чистую воду, ультрафиолетовые лучи солнечного света, чистый воздух, </a:t>
            </a:r>
            <a:r>
              <a:rPr lang="ru-RU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фитонцидные</a:t>
            </a: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свойства растений, так как естественные силы природы представляют собой привычные компоненты окружающей среды и необходимы для жизнедеятельности организма. Ребенку необходим спокойный, доброжелательный психологический климат в семье.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Вспомните, стоит нам улыбнуться – сразу становится легче, нахмуриться – подкрадывается  грусть.  Так давайте же больше улыбаться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дарить радость друг другу.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0.liveinternet.ru/images/attach/b/4/103/214/103214680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88640"/>
            <a:ext cx="5976664" cy="656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должны не только охранять детский организм от вредных влияний, но и создавать условия, которые способствуют повышению защитных сил организма ребенка, его работоспособности. И важным здесь является режим дня. Правильно организованный режим дня – это режим , оптимально сочетающий период бодрствования и сна детей в течение суток, удовлетворяющий их потребности в пище, в деятельности, отдыхе, двигательной активности и д. 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Прогулка является одним из существенных компонентов режима. Это наиболее эффективный вид отдыха, хорошо восстанавливает сниженные в процессе деятельности функциональные ресурсы организма, и в первую очередь – работоспособность. Пребывание на воздухе способствует повышению сопротивляемости организма и закаляет его. После активной прогулки у ребенка всегда нормализуется аппетит и сон. Прогулка должна проводиться в любую погоду, за исключением особо неблагоприятных условий. При этом одежда и обувь должны соответствовать погоде и всем гигиеническим требованиям.  Дети должны гулять не менее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 в день по 2 часа, летом – неограниченно.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Сон, является не менее важной составляющей частью режима дня, который особенно необходим ослабленным детям. Важно, чтобы малыш ежедневно (и днем, и ночью) засыпал в одно и то же время.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домашний режим ребенка должен быть продолжением режима дня детского сада и в выходные дни.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ttp://img.article.pchome.net/00/35/10/90/pic_lib/s960x639/XFJT_2013s960x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59632" y="1196752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Скажите, пожалуйста, что в домашних условиях может представлять опасность для жизни ребенка?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(высказывания родителей)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693</TotalTime>
  <Words>1968</Words>
  <Application>Microsoft Office PowerPoint</Application>
  <PresentationFormat>Экран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DNA7 X86</cp:lastModifiedBy>
  <cp:revision>81</cp:revision>
  <dcterms:created xsi:type="dcterms:W3CDTF">2017-05-07T16:21:07Z</dcterms:created>
  <dcterms:modified xsi:type="dcterms:W3CDTF">2017-11-19T17:29:35Z</dcterms:modified>
</cp:coreProperties>
</file>